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1"/>
  </p:sldMasterIdLst>
  <p:sldIdLst>
    <p:sldId id="293" r:id="rId2"/>
    <p:sldId id="334" r:id="rId3"/>
    <p:sldId id="294" r:id="rId4"/>
    <p:sldId id="297" r:id="rId5"/>
    <p:sldId id="296" r:id="rId6"/>
    <p:sldId id="299" r:id="rId7"/>
    <p:sldId id="335" r:id="rId8"/>
    <p:sldId id="336" r:id="rId9"/>
  </p:sldIdLst>
  <p:sldSz cx="12192000" cy="6858000"/>
  <p:notesSz cx="6858000" cy="9144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smNativeData" xmlns:p14="http://schemas.microsoft.com/office/powerpoint/2010/main" xmlns="" dt="1612514303" val="982" revOS="4"/>
      <pr:smFileRevision xmlns:pr="smNativeData" xmlns:p14="http://schemas.microsoft.com/office/powerpoint/2010/main" xmlns="" dt="1612514303" val="101"/>
      <pr:guideOptions xmlns:pr="smNativeData" xmlns:p14="http://schemas.microsoft.com/office/powerpoint/2010/main" xmlns="" dt="1612514303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126" y="-82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" d="100"/>
        <a:sy n="13" d="100"/>
      </p:scale>
      <p:origin x="0" y="0"/>
    </p:cViewPr>
  </p:sorterViewPr>
  <p:notesViewPr>
    <p:cSldViewPr snapToGrid="0">
      <p:cViewPr>
        <p:scale>
          <a:sx n="73" d="100"/>
          <a:sy n="73" d="100"/>
        </p:scale>
        <p:origin x="378" y="8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extLst>
              <a:ext uri="smNativeData">
                <pr:smNativeData xmlns:pr="smNativeData" xmlns:p14="http://schemas.microsoft.com/office/powerpoint/2010/main" xmlns="" val="SMDATA_13_/wMdYBMAAAAlAAAAZAAAAA0AAAAAkAAAAEgAAACQAAAASAAAAAAAAAAAAAAAAAAAAAEAAABQAAAAAAAAAAAA4D8AAAAAAADgPwAAAAAAAOA/AAAAAAAA4D8AAAAAAADgPwAAAAAAAOA/AAAAAAAA4D8AAAAAAADgPwAAAAAAAOA/AAAAAAAA4D8CAAAAjAAAAAEAAAAAAAAAAKnODf///wgAAAAAAAAAAAAAAAAAAAAAAAAAAAAAAAAAAAAAZAAAAAEAAABAAAAAAAAAAAAAAAAAAAAAAAAAAAAAAAAAAAAAAAAAAAAAAAAAAAAAAAAAAAAAAAAAAAAAAAAAAAAAAAAAAAAAAAAAAAAAAAAAAAAAAAAAAAAAAAAAAAAAFAAAADwAAAAAAAAAAAAAABWAqQAZAAAAAQAAABQAAAAUAAAAFAAAAAE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qc4G////AQAAAAAAAAAAAAAAAAAAAAAAAAAAAAAAAAAAAAAAAAAAFYCpAH9/fwDZ4OYDzMzMAMDA/wB/f38AAAAAAAAAAAAAAAAAAAAAAAAAAAAhAAAAGAAAABQAAAAAAAAAYCcAAABLAAAwKgAAEAAAACYAAAAIAAAA//////////8="/>
              </a:ext>
            </a:extLst>
          </p:cNvSpPr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</p:sp>
      <p:sp>
        <p:nvSpPr>
          <p:cNvPr id="3" name="Rectangle 7"/>
          <p:cNvSpPr>
            <a:extLst>
              <a:ext uri="smNativeData">
                <pr:smNativeData xmlns:pr="smNativeData" xmlns:p14="http://schemas.microsoft.com/office/powerpoint/2010/main" xmlns="" val="SMDATA_13_/wMdYBMAAAAlAAAAZAAAAA0AAAAAkAAAAEgAAACQAAAASAAAAAAAAAAAAAAAAAAAAAEAAABQAAAAAAAAAAAA4D8AAAAAAADgPwAAAAAAAOA/AAAAAAAA4D8AAAAAAADgPwAAAAAAAOA/AAAAAAAA4D8AAAAAAADgPwAAAAAAAOA/AAAAAAAA4D8CAAAAjAAAAAEAAAAAAAAAZji2DP///wgAAAAAAAAAAAAAAAAAAAAAAAAAAAAAAAAAAAAAZAAAAAEAAABAAAAAAAAAAAAAAAAAAAAAAAAAAAAAAAAAAAAAAAAAAAAAAAAAAAAAAAAAAAAAAAAAAAAAAAAAAAAAAAAAAAAAAAAAAAAAAAAAAAAAAAAAAAAAAAAAAAAAFAAAADwAAAAAAAAAAAAAABWAqQAZAAAAAQAAABQAAAAUAAAAFAAAAAE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mOLYF////AQAAAAAAAAAAAAAAAAAAAAAAAAAAAAAAAAAAAAAAAAAAFYCpAH9/fwDZ4OYDzMzMAMDA/wB/f38AAAAAAAAAAAAAAAAAAAAAAAAAAAAhAAAAGAAAABQAAAAAAAAA9yYAAABLAABgJwAAEAAAACYAAAAIAAAA//////////8="/>
              </a:ext>
            </a:extLst>
          </p:cNvSpPr>
          <p:nvPr/>
        </p:nvSpPr>
        <p:spPr>
          <a:xfrm>
            <a:off x="0" y="6334125"/>
            <a:ext cx="12192000" cy="666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</p:sp>
      <p:sp>
        <p:nvSpPr>
          <p:cNvPr id="4" name="Title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MdY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Z4OYDzMzMAMDA/wB/f38AAAAAAAAAAAAAAAAAAAAAAAAAAAAhAAAAGAAAABQAAADABgAAqwQAAKBEAACbGgAAEAAAACYAAAAIAAAAAaAAAAAAAAA="/>
              </a:ext>
            </a:extLst>
          </p:cNvSpPr>
          <p:nvPr>
            <p:ph type="ctrTitle"/>
          </p:nvPr>
        </p:nvSpPr>
        <p:spPr>
          <a:xfrm>
            <a:off x="1097280" y="758825"/>
            <a:ext cx="10058400" cy="356616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lnSpc>
                <a:spcPct val="85000"/>
              </a:lnSpc>
              <a:defRPr lang="en-US" sz="8000" spc="0" baseline="0">
                <a:solidFill>
                  <a:srgbClr val="262626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5" name="Subtitle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MdY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Z4OYDzMzMAMDA/wB/f38AAAAAAAAAAAAAAAAAAAAAAAAAAAAhAAAAGAAAABQAAADEBgAAaRsAAKREAABxIgAAEAAAACYAAAAIAAAADaAAAAAAAAA="/>
              </a:ext>
            </a:extLst>
          </p:cNvSpPr>
          <p:nvPr>
            <p:ph type="subTitle" idx="1"/>
          </p:nvPr>
        </p:nvSpPr>
        <p:spPr>
          <a:xfrm>
            <a:off x="1099820" y="4455795"/>
            <a:ext cx="10058400" cy="114300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 algn="l">
              <a:buNone/>
              <a:defRPr lang="en-US" sz="2400" cap="all" spc="0" baseline="0">
                <a:solidFill>
                  <a:schemeClr val="tx2"/>
                </a:solidFill>
                <a:latin typeface="Calibri Light" pitchFamily="2" charset="0"/>
                <a:ea typeface="Calibri" pitchFamily="2" charset="0"/>
                <a:cs typeface="Calibri" pitchFamily="2" charset="0"/>
              </a:defRPr>
            </a:lvl1pPr>
            <a:lvl2pPr marL="457200" indent="0" algn="ctr">
              <a:buNone/>
              <a:defRPr lang="en-US" sz="2400"/>
            </a:lvl2pPr>
            <a:lvl3pPr marL="914400" indent="0" algn="ctr">
              <a:buNone/>
              <a:defRPr lang="en-US" sz="2400"/>
            </a:lvl3pPr>
            <a:lvl4pPr marL="1371600" indent="0" algn="ctr">
              <a:buNone/>
              <a:defRPr lang="en-US" sz="2000"/>
            </a:lvl4pPr>
            <a:lvl5pPr marL="1828800" indent="0" algn="ctr">
              <a:buNone/>
              <a:defRPr lang="en-US" sz="2000"/>
            </a:lvl5pPr>
            <a:lvl6pPr marL="2286000" indent="0" algn="ctr">
              <a:buNone/>
              <a:defRPr lang="en-US" sz="2000"/>
            </a:lvl6pPr>
            <a:lvl7pPr marL="2743200" indent="0" algn="ctr">
              <a:buNone/>
              <a:defRPr lang="en-US" sz="2000"/>
            </a:lvl7pPr>
            <a:lvl8pPr marL="3200400" indent="0" algn="ctr">
              <a:buNone/>
              <a:defRPr lang="en-US" sz="2000"/>
            </a:lvl8pPr>
            <a:lvl9pPr marL="3657600" indent="0" algn="ctr">
              <a:buNone/>
              <a:defRPr lang="en-US" sz="2000"/>
            </a:lvl9pPr>
          </a:lstStyle>
          <a:p>
            <a:pPr>
              <a:defRPr lang="en-US" cap="all"/>
            </a:pPr>
            <a:r>
              <a:t>Click to edit Master subtitle style</a:t>
            </a:r>
          </a:p>
        </p:txBody>
      </p:sp>
      <p:sp>
        <p:nvSpPr>
          <p:cNvPr id="6" name="Date Placeholder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MdY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Z4OYDzMzMAMDA/wB/f38AAAAAAAAAAAAAAAAAAAAAAAAAAAAhAAAAGAAAABQAAADABgAAvScAAPUVAAD8KQAAEAAAACYAAAAIAAAAAIAAAAAAAAA="/>
              </a:ext>
            </a:extLst>
          </p:cNvSpPr>
          <p:nvPr>
            <p:ph type="dt" sz="half" idx="10"/>
          </p:nvPr>
        </p:nvSpPr>
        <p:spPr/>
        <p:txBody>
          <a:bodyPr/>
          <a:lstStyle>
            <a:lvl1pPr>
              <a:defRPr lang="en-IN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27C77743-0DCA-9281-847F-FBD4393172AE}" type="datetime1">
              <a:rPr lang="en-IN"/>
              <a:t>24-02-2021</a:t>
            </a:fld>
            <a:endParaRPr lang="en-IN"/>
          </a:p>
        </p:txBody>
      </p:sp>
      <p:sp>
        <p:nvSpPr>
          <p:cNvPr id="7" name="Footer Placeholder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MdY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Z4OYDzMzMAMDA/wB/f38AAAAAAAAAAAAAAAAAAAAAAAAAAAAhAAAAGAAAABQAAACtFgAAvScAAFg0AAD8KQAAEAAAACYAAAAIAAAAAIAAAAAAAAA="/>
              </a:ext>
            </a:extLst>
          </p:cNvSpPr>
          <p:nvPr>
            <p:ph type="ftr" sz="quarter" idx="11"/>
          </p:nvPr>
        </p:nvSpPr>
        <p:spPr/>
        <p:txBody>
          <a:bodyPr/>
          <a:lstStyle>
            <a:lvl1pPr>
              <a:defRPr lang="en-IN" cap="all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 cap="all"/>
            </a:pPr>
            <a:endParaRPr lang="en-IN" cap="all"/>
          </a:p>
        </p:txBody>
      </p:sp>
      <p:sp>
        <p:nvSpPr>
          <p:cNvPr id="8" name="Slide Number Placeholder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MdY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Z4OYDzMzMAMDA/wB/f38AAAAAAAAAAAAAAAAAAAAAAAAAAAAhAAAAGAAAABQAAADnPAAAvScAAPlEAAD8KQAAEAAAACYAAAAIAAAAAIAAAAAAAAA="/>
              </a:ext>
            </a:extLst>
          </p:cNvSpPr>
          <p:nvPr>
            <p:ph type="sldNum" sz="quarter" idx="12"/>
          </p:nvPr>
        </p:nvSpPr>
        <p:spPr/>
        <p:txBody>
          <a:bodyPr/>
          <a:lstStyle>
            <a:lvl1pPr>
              <a:defRPr lang="en-IN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27C70F1F-51CA-92F9-847F-A7AC413172F2}" type="slidenum">
              <a:rPr lang="en-IN"/>
              <a:t>‹#›</a:t>
            </a:fld>
            <a:endParaRPr lang="en-IN"/>
          </a:p>
        </p:txBody>
      </p:sp>
      <p:sp>
        <p:nvSpPr>
          <p:cNvPr id="9" name="Straight Connector 8"/>
          <p:cNvSpPr>
            <a:extLst>
              <a:ext uri="smNativeData">
                <pr:smNativeData xmlns:pr="smNativeData" xmlns:p14="http://schemas.microsoft.com/office/powerpoint/2010/main" xmlns="" val="SMDATA_13_/wMdY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H9/fwAKAAAAAQAAABQAAAAUAAAAFAAAAAE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CYAAAAMAAAAEAAAAAAAAAAAAAAAAAAAAAAAAAAeAAAAaAAAAAAAAAAAAAAAAAAAAAAAAAAAAAAAECcAABAnAAAAAAAAAAAAAAAAAAAAAAAAAAAAAAAAAAAAAAAAAAAAABQAAAAAAAAAwMD/AAAAAABkAAAAMgAAAAAAAABkAAAAAAAAAH9/fwAKAAAAHwAAAFQAAAD///8A////AQAAAAAAAAAAAAAAAAAAAAAAAAAAAAAAAAAAAAAAAAAAf39/AH9/fwDZ4OYDzMzMAMDA/wB/f38AAAAAAAAAAAAAAAAAAAAAAAAAAAAhAAAAGAAAABQAAABuBwAAuBoAAC5EAAC4GgAAEAAAACYAAAAIAAAA//////////8="/>
              </a:ext>
            </a:extLst>
          </p:cNvSpPr>
          <p:nvPr/>
        </p:nvSpPr>
        <p:spPr>
          <a:xfrm>
            <a:off x="1207770" y="4343400"/>
            <a:ext cx="9875520" cy="0"/>
          </a:xfrm>
          <a:prstGeom prst="line">
            <a:avLst/>
          </a:prstGeom>
          <a:noFill/>
          <a:ln w="635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MdY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Z4OYDzMzMAMDA/wB/f38AAAAAAAAAAAAAAAAAAAAAAAAAAAAhAAAAGAAAABQAAADABgAAwwEAAKBEAACw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MdYBMAAAAlAAAAZAAAAA0AAAAASAAAAAAAAABIAAAAAAAAAAAAAAAA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Z4OYDzMzMAMDA/wB/f38AAAAAAAAAAAAAAAAAAAAAAAAAAAAhAAAAGAAAABQAAADABgAAWwsAAKBEAAAbJAAAEAAAACYAAAAIAAAAPgAAAAAAAAA="/>
              </a:ext>
            </a:extLst>
          </p:cNvSpPr>
          <p:nvPr>
            <p:ph idx="1"/>
          </p:nvPr>
        </p:nvSpPr>
        <p:spPr/>
        <p:txBody>
          <a:bodyPr vert="vert" wrap="square" lIns="45720" tIns="0" rIns="4572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MdY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Z4OYDzMzMAMDA/wB/f38AAAAAAAAAAAAAAAAAAAAAAAAAAAAhAAAAGAAAABQAAADABgAAvScAAPUVAAD8KQAAEAAAACYAAAAIAAAAAIAAAAAAAAA="/>
              </a:ext>
            </a:extLst>
          </p:cNvSpPr>
          <p:nvPr>
            <p:ph type="dt" sz="half" idx="10"/>
          </p:nvPr>
        </p:nvSpPr>
        <p:spPr/>
        <p:txBody>
          <a:bodyPr/>
          <a:lstStyle>
            <a:lvl1pPr>
              <a:defRPr lang="en-IN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27C74EB9-F7CA-92B8-847F-01ED00317254}" type="datetime1">
              <a:rPr lang="en-IN"/>
              <a:t>24-02-2021</a:t>
            </a:fld>
            <a:endParaRPr lang="en-IN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MdY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Z4OYDzMzMAMDA/wB/f38AAAAAAAAAAAAAAAAAAAAAAAAAAAAhAAAAGAAAABQAAACtFgAAvScAAFg0AAD8KQAAEAAAACYAAAAIAAAAAIAAAAAAAAA="/>
              </a:ext>
            </a:extLst>
          </p:cNvSpPr>
          <p:nvPr>
            <p:ph type="ftr" sz="quarter" idx="11"/>
          </p:nvPr>
        </p:nvSpPr>
        <p:spPr/>
        <p:txBody>
          <a:bodyPr/>
          <a:lstStyle>
            <a:lvl1pPr>
              <a:defRPr lang="en-IN" cap="all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 cap="all"/>
            </a:pPr>
            <a:endParaRPr lang="en-IN" cap="all"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MdY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Z4OYDzMzMAMDA/wB/f38AAAAAAAAAAAAAAAAAAAAAAAAAAAAhAAAAGAAAABQAAADnPAAAvScAAPlEAAD8KQAAEAAAACYAAAAIAAAAAIAAAAAAAAA="/>
              </a:ext>
            </a:extLst>
          </p:cNvSpPr>
          <p:nvPr>
            <p:ph type="sldNum" sz="quarter" idx="12"/>
          </p:nvPr>
        </p:nvSpPr>
        <p:spPr/>
        <p:txBody>
          <a:bodyPr/>
          <a:lstStyle>
            <a:lvl1pPr>
              <a:defRPr lang="en-IN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27C738D7-99CA-92CE-847F-6F9B7631723A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extLst>
              <a:ext uri="smNativeData">
                <pr:smNativeData xmlns:pr="smNativeData" xmlns:p14="http://schemas.microsoft.com/office/powerpoint/2010/main" xmlns="" val="SMDATA_13_/wMdYBMAAAAlAAAAZAAAAA0AAAAAkAAAAEgAAACQAAAASAAAAAAAAAAAAAAAAAAAAAEAAABQAAAAAAAAAAAA4D8AAAAAAADgPwAAAAAAAOA/AAAAAAAA4D8AAAAAAADgPwAAAAAAAOA/AAAAAAAA4D8AAAAAAADgPwAAAAAAAOA/AAAAAAAA4D8CAAAAjAAAAAEAAAAAAAAAAKnODf///wgAAAAAAAAAAAAAAAAAAAAAAAAAAAAAAAAAAAAAZAAAAAEAAABAAAAAAAAAAAAAAAAAAAAAAAAAAAAAAAAAAAAAAAAAAAAAAAAAAAAAAAAAAAAAAAAAAAAAAAAAAAAAAAAAAAAAAAAAAAAAAAAAAAAAAAAAAAAAAAAAAAAAFAAAADwAAAAAAAAAAAAAABWAqQAZAAAAAQAAABQAAAAUAAAAFAAAAAE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mg8YG////AQAAAAAAAAAAAAAAAAAAAAAAAAAAAAAAAAAAAAAAAAAAFYCpAH9/fwDZ4OYDzMzMAMDA/wB/f38AAAAAAAAAAAAAAAAAAAAAAAAAAAAhAAAAGAAAABQAAAAFAAAAYCcAAABLAAAwKgAAEAAAACYAAAAIAAAA//////////8="/>
              </a:ext>
            </a:extLst>
          </p:cNvSpPr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</p:sp>
      <p:sp>
        <p:nvSpPr>
          <p:cNvPr id="3" name="Rectangle 7"/>
          <p:cNvSpPr>
            <a:extLst>
              <a:ext uri="smNativeData">
                <pr:smNativeData xmlns:pr="smNativeData" xmlns:p14="http://schemas.microsoft.com/office/powerpoint/2010/main" xmlns="" val="SMDATA_13_/wMdYBMAAAAlAAAAZAAAAA0AAAAAkAAAAEgAAACQAAAASAAAAAAAAAAAAAAAAAAAAAEAAABQAAAAAAAAAAAA4D8AAAAAAADgPwAAAAAAAOA/AAAAAAAA4D8AAAAAAADgPwAAAAAAAOA/AAAAAAAA4D8AAAAAAADgPwAAAAAAAOA/AAAAAAAA4D8CAAAAjAAAAAEAAAAAAAAAZji2DP///wgAAAAAAAAAAAAAAAAAAAAAAAAAAAAAAAAAAAAAZAAAAAEAAABAAAAAAAAAAAAAAAAAAAAAAAAAAAAAAAAAAAAAAAAAAAAAAAAAAAAAAAAAAAAAAAAAAAAAAAAAAAAAAAAAAAAAAAAAAAAAAAAAAAAAAAAAAAAAAAAAAAAAFAAAADwAAAAAAAAAAAAAABWAqQAZAAAAAQAAABQAAAAUAAAAFAAAAAE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creQF////AQAAAAAAAAAAAAAAAAAAAAAAAAAAAAAAAAAAAAAAAAAAFYCpAH9/fwDZ4OYDzMzMAMDA/wB/f38AAAAAAAAAAAAAAAAAAAAAAAAAAAAhAAAAGAAAABQAAAAAAAAA9yYAAPtKAABcJwAAEAAAACYAAAAIAAAA//////////8="/>
              </a:ext>
            </a:extLst>
          </p:cNvSpPr>
          <p:nvPr/>
        </p:nvSpPr>
        <p:spPr>
          <a:xfrm>
            <a:off x="0" y="6334125"/>
            <a:ext cx="12188825" cy="641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</p:sp>
      <p:sp>
        <p:nvSpPr>
          <p:cNvPr id="4" name="Vertical Title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MdYBMAAAAlAAAAZAAAAA0AAAAAkAAAAEgAAACQAAAASAAAAAAAAAAC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Z4OYDzMzMAMDA/wB/f38AAAAAAAAAAAAAAAAAAAAAAAAAAAAhAAAAGAAAABQAAACsNQAAiQIAANhFAAD4JQAAEAAAACYAAAAIAAAAAwAAAAAAAAA="/>
              </a:ext>
            </a:extLst>
          </p:cNvSpPr>
          <p:nvPr>
            <p:ph type="title"/>
          </p:nvPr>
        </p:nvSpPr>
        <p:spPr>
          <a:xfrm>
            <a:off x="8724900" y="412115"/>
            <a:ext cx="2628900" cy="5760085"/>
          </a:xfrm>
        </p:spPr>
        <p:txBody>
          <a:bodyPr vert="vert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5" name="Vertical Text Place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MdYBMAAAAlAAAAZAAAAA0AAAAASAAAAAAAAABIAAAAAAAAAAAAAAAA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Z4OYDzMzMAMDA/wB/f38AAAAAAAAAAAAAAAAAAAAAAAAAAAAhAAAAGAAAABQAAAAoBQAAiQIAALw0AAD4JQAAEAAAACYAAAAIAAAAPwAAAAAAAAA="/>
              </a:ext>
            </a:extLst>
          </p:cNvSpPr>
          <p:nvPr>
            <p:ph idx="1"/>
          </p:nvPr>
        </p:nvSpPr>
        <p:spPr>
          <a:xfrm>
            <a:off x="838200" y="412115"/>
            <a:ext cx="7734300" cy="5760085"/>
          </a:xfrm>
        </p:spPr>
        <p:txBody>
          <a:bodyPr vert="vert" wrap="square" lIns="45720" tIns="0" rIns="4572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6" name="Date Placeholder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MdY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Z4OYDzMzMAMDA/wB/f38AAAAAAAAAAAAAAAAAAAAAAAAAAAAhAAAAGAAAABQAAADABgAAvScAAPUVAAD8KQAAEAAAACYAAAAIAAAAAIAAAAAAAAA="/>
              </a:ext>
            </a:extLst>
          </p:cNvSpPr>
          <p:nvPr>
            <p:ph type="dt" sz="half" idx="10"/>
          </p:nvPr>
        </p:nvSpPr>
        <p:spPr/>
        <p:txBody>
          <a:bodyPr/>
          <a:lstStyle>
            <a:lvl1pPr>
              <a:defRPr lang="en-IN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27C7140E-40CA-92E2-847F-B6B75A3172E3}" type="datetime1">
              <a:rPr lang="en-IN"/>
              <a:t>24-02-2021</a:t>
            </a:fld>
            <a:endParaRPr lang="en-IN"/>
          </a:p>
        </p:txBody>
      </p:sp>
      <p:sp>
        <p:nvSpPr>
          <p:cNvPr id="7" name="Footer Placeholder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MdY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Z4OYDzMzMAMDA/wB/f38AAAAAAAAAAAAAAAAAAAAAAAAAAAAhAAAAGAAAABQAAACtFgAAvScAAFg0AAD8KQAAEAAAACYAAAAIAAAAAIAAAAAAAAA="/>
              </a:ext>
            </a:extLst>
          </p:cNvSpPr>
          <p:nvPr>
            <p:ph type="ftr" sz="quarter" idx="11"/>
          </p:nvPr>
        </p:nvSpPr>
        <p:spPr/>
        <p:txBody>
          <a:bodyPr/>
          <a:lstStyle>
            <a:lvl1pPr>
              <a:defRPr lang="en-IN" cap="all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 cap="all"/>
            </a:pPr>
            <a:endParaRPr lang="en-IN" cap="all"/>
          </a:p>
        </p:txBody>
      </p:sp>
      <p:sp>
        <p:nvSpPr>
          <p:cNvPr id="8" name="Slide Number Placeholder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MdY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Z4OYDzMzMAMDA/wB/f38AAAAAAAAAAAAAAAAAAAAAAAAAAAAhAAAAGAAAABQAAADnPAAAvScAAPlEAAD8KQAAEAAAACYAAAAIAAAAAIAAAAAAAAA="/>
              </a:ext>
            </a:extLst>
          </p:cNvSpPr>
          <p:nvPr>
            <p:ph type="sldNum" sz="quarter" idx="12"/>
          </p:nvPr>
        </p:nvSpPr>
        <p:spPr/>
        <p:txBody>
          <a:bodyPr/>
          <a:lstStyle>
            <a:lvl1pPr>
              <a:defRPr lang="en-IN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27C743A9-E7CA-92B5-847F-11E00D317244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MdY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Z4OYDzMzMAMDA/wB/f38AAAAAAAAAAAAAAAAAAAAAAAAAAAAhAAAAGAAAABQAAABkBgAAAAAAAEREAADtCAAAEAAAACYAAAAIAAAAAQAAAAAAAAA="/>
              </a:ext>
            </a:extLst>
          </p:cNvSpPr>
          <p:nvPr>
            <p:ph type="title"/>
          </p:nvPr>
        </p:nvSpPr>
        <p:spPr>
          <a:xfrm>
            <a:off x="1038860" y="0"/>
            <a:ext cx="10058400" cy="1450975"/>
          </a:xfrm>
        </p:spPr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MdYBMAAAAlAAAAZAAAAA0AAAAAAAAAAEgAAAAA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Z4OYDzMzMAMDA/wB/f38AAAAAAAAAAAAAAAAAAAAAAAAAAAAhAAAAGAAAABQAAADABgAAWwsAAKBEAAAbJAAAEAAAACYAAAAIAAAAAIAAAAAAAAA="/>
              </a:ext>
            </a:extLst>
          </p:cNvSpPr>
          <p:nvPr>
            <p:ph idx="1"/>
          </p:nvPr>
        </p:nvSpPr>
        <p:spPr/>
        <p:txBody>
          <a:bodyPr/>
          <a:lstStyle>
            <a:lvl1pPr marL="0" indent="0">
              <a:buClrTx/>
              <a:buFont typeface="Wingdings" pitchFamily="2" charset="2"/>
              <a:buChar char=""/>
              <a:defRPr lang="en-US" sz="2000"/>
            </a:lvl1pPr>
            <a:lvl2pPr marL="0" indent="0">
              <a:buClrTx/>
              <a:buFont typeface="Wingdings" pitchFamily="2" charset="2"/>
              <a:buChar char=""/>
              <a:defRPr lang="en-US" sz="2400"/>
            </a:lvl2pPr>
            <a:lvl3pPr marL="0" indent="0">
              <a:buClrTx/>
              <a:buFont typeface="Wingdings" pitchFamily="2" charset="2"/>
              <a:buChar char=""/>
              <a:defRPr lang="en-US"/>
            </a:lvl3pPr>
            <a:lvl4pPr marL="0" indent="0">
              <a:buClrTx/>
              <a:buFont typeface="Wingdings" pitchFamily="2" charset="2"/>
              <a:buChar char=""/>
              <a:defRPr lang="en-US"/>
            </a:lvl4pPr>
            <a:lvl5pPr marL="0" indent="0">
              <a:buClrTx/>
              <a:buFont typeface="Wingdings" pitchFamily="2" charset="2"/>
              <a:buChar char=""/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buFont typeface="Wingdings" pitchFamily="2" charset="2"/>
              <a:defRPr lang="en-US"/>
            </a:pPr>
            <a:r>
              <a:t>Click to edit Master text styles</a:t>
            </a:r>
          </a:p>
          <a:p>
            <a:pPr>
              <a:buFont typeface="Wingdings" pitchFamily="2" charset="2"/>
              <a:defRPr lang="en-US"/>
            </a:pPr>
            <a:r>
              <a:t> Second level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MdY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Z4OYDzMzMAMDA/wB/f38AAAAAAAAAAAAAAAAAAAAAAAAAAAAhAAAAGAAAABQAAADABgAAvScAAPUVAAD8KQAAEAAAACYAAAAIAAAAAIAAAAAAAAA="/>
              </a:ext>
            </a:extLst>
          </p:cNvSpPr>
          <p:nvPr>
            <p:ph type="dt" sz="half" idx="10"/>
          </p:nvPr>
        </p:nvSpPr>
        <p:spPr/>
        <p:txBody>
          <a:bodyPr/>
          <a:lstStyle>
            <a:lvl1pPr>
              <a:defRPr lang="en-IN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27C716E5-ABCA-92E0-847F-5DB558317208}" type="datetime1">
              <a:rPr lang="en-IN"/>
              <a:t>24-02-2021</a:t>
            </a:fld>
            <a:endParaRPr lang="en-IN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MdY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Z4OYDzMzMAMDA/wB/f38AAAAAAAAAAAAAAAAAAAAAAAAAAAAhAAAAGAAAABQAAACtFgAAvScAAFg0AAD8KQAAEAAAACYAAAAIAAAAAIAAAAAAAAA="/>
              </a:ext>
            </a:extLst>
          </p:cNvSpPr>
          <p:nvPr>
            <p:ph type="ftr" sz="quarter" idx="11"/>
          </p:nvPr>
        </p:nvSpPr>
        <p:spPr/>
        <p:txBody>
          <a:bodyPr/>
          <a:lstStyle>
            <a:lvl1pPr>
              <a:defRPr lang="en-IN" cap="all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 cap="all"/>
            </a:pPr>
            <a:endParaRPr lang="en-IN" cap="all"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MdY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Z4OYDzMzMAMDA/wB/f38AAAAAAAAAAAAAAAAAAAAAAAAAAAAhAAAAGAAAABQAAADnPAAAvScAAPlEAAD8KQAAEAAAACYAAAAIAAAAAIAAAAAAAAA="/>
              </a:ext>
            </a:extLst>
          </p:cNvSpPr>
          <p:nvPr>
            <p:ph type="sldNum" sz="quarter" idx="12"/>
          </p:nvPr>
        </p:nvSpPr>
        <p:spPr/>
        <p:txBody>
          <a:bodyPr/>
          <a:lstStyle>
            <a:lvl1pPr>
              <a:defRPr lang="en-IN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27C700AE-E0CA-92F6-847F-16A34E317243}" type="slidenum">
              <a:rPr lang="en-IN"/>
              <a:t>‹#›</a:t>
            </a:fld>
            <a:endParaRPr lang="en-IN"/>
          </a:p>
        </p:txBody>
      </p:sp>
      <p:pic>
        <p:nvPicPr>
          <p:cNvPr id="7" name="Picture1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5_/wMdYBMAAAAlAAAAEQAAAC8BAAAAkAAAAEgAAACQAAAASAAAAAAAAAAAAAAAAAAAAAEAAABQAAAAAAAAAAAA4D8AAAAAAADgPwAAAAAAAOA/AAAAAAAA4D8AAAAAAADgPwAAAAAAAOA/AAAAAAAA4D8AAAAAAADgPwAAAAAAAOA/AAAAAAAA4D8CAAAAjAAAAAAAAAAAAAAAZji2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AcAAAA4AAAAAAAAAAAAAAAAAAAA////AAAAAAAAAAAAAAAAAAAAAAAAAAAAAAAAAAAAAABkAAAAZAAAAAAAAAAjAAAABAAAAGQAAAAXAAAAFAAAAAAAAAAAAAAA/38AAP9/AAAAAAAACQAAAAQAAAAAFAB+DAAAABAAAACOQRx2YxApQKYLq+5Y2xjAHgAAAGgAAAAAAAAAAAAAAAAAAAAAAAAAAAAAABAnAAAQJwAAAAAAAAAAAAAAAAAAAAAAAAAAAAAAAAAAAAAAAAAAAAAUAAAAAAAAAMDA/wAAAAAAZAAAADIAAAAAAAAAZAAAAAAAAAB/f38ACgAAAB8AAABUAAAAZji2Bf///wEAAAAAAAAAAAAAAAAAAAAAAAAAAAAAAAAAAAAAAAAAAAAAAAJ/f38A2eDmA8zMzADAwP8Af39/AAAAAAAAAAAAAAAAAP///wAAAAAAIQAAABgAAAAUAAAAJ0EAAH8BAAA7SAAAiQg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0591165" y="243205"/>
            <a:ext cx="1150620" cy="114427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extLst>
              <a:ext uri="smNativeData">
                <pr:smNativeData xmlns:pr="smNativeData" xmlns:p14="http://schemas.microsoft.com/office/powerpoint/2010/main" xmlns="" val="SMDATA_13_/wMdYBMAAAAlAAAAZAAAAA0AAAAAkAAAAEgAAACQAAAASAAAAAAAAAAAAAAAAAAAAAEAAABQAAAAAAAAAAAA4D8AAAAAAADgPwAAAAAAAOA/AAAAAAAA4D8AAAAAAADgPwAAAAAAAOA/AAAAAAAA4D8AAAAAAADgPwAAAAAAAOA/AAAAAAAA4D8CAAAAjAAAAAEAAAAAAAAAAKnODf///wgAAAAAAAAAAAAAAAAAAAAAAAAAAAAAAAAAAAAAZAAAAAEAAABAAAAAAAAAAAAAAAAAAAAAAAAAAAAAAAAAAAAAAAAAAAAAAAAAAAAAAAAAAAAAAAAAAAAAAAAAAAAAAAAAAAAAAAAAAAAAAAAAAAAAAAAAAAAAAAAAAAAAFAAAADwAAAAAAAAAAAAAABWAqQAZAAAAAQAAABQAAAAUAAAAFAAAAAE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qc4G////AQAAAAAAAAAAAAAAAAAAAAAAAAAAAAAAAAAAAAAAAAAAFYCpAH9/fwDZ4OYDzMzMAMDA/wB/f38AAAAAAAAAAAAAAAAAAAAAAAAAAAAhAAAAGAAAABQAAAAFAAAAYCcAAABLAAAwKgAAEAAAACYAAAAIAAAA//////////8="/>
              </a:ext>
            </a:extLst>
          </p:cNvSpPr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</p:sp>
      <p:sp>
        <p:nvSpPr>
          <p:cNvPr id="3" name="Rectangle 7"/>
          <p:cNvSpPr>
            <a:extLst>
              <a:ext uri="smNativeData">
                <pr:smNativeData xmlns:pr="smNativeData" xmlns:p14="http://schemas.microsoft.com/office/powerpoint/2010/main" xmlns="" val="SMDATA_13_/wMdYBMAAAAlAAAAZAAAAA0AAAAAkAAAAEgAAACQAAAASAAAAAAAAAAAAAAAAAAAAAEAAABQAAAAAAAAAAAA4D8AAAAAAADgPwAAAAAAAOA/AAAAAAAA4D8AAAAAAADgPwAAAAAAAOA/AAAAAAAA4D8AAAAAAADgPwAAAAAAAOA/AAAAAAAA4D8CAAAAjAAAAAEAAAAAAAAAZji2DP///wgAAAAAAAAAAAAAAAAAAAAAAAAAAAAAAAAAAAAAZAAAAAEAAABAAAAAAAAAAAAAAAAAAAAAAAAAAAAAAAAAAAAAAAAAAAAAAAAAAAAAAAAAAAAAAAAAAAAAAAAAAAAAAAAAAAAAAAAAAAAAAAAAAAAAAAAAAAAAAAAAAAAAFAAAADwAAAAAAAAAAAAAABWAqQAZAAAAAQAAABQAAAAUAAAAFAAAAAE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mOLYF////AQAAAAAAAAAAAAAAAAAAAAAAAAAAAAAAAAAAAAAAAAAAFYCpAH9/fwDZ4OYDzMzMAMDA/wB/f38AAAAAAAAAAAAAAAAAAAAAAAAAAAAhAAAAGAAAABQAAAAAAAAA9yYAAPtKAABcJwAAEAAAACYAAAAIAAAA//////////8="/>
              </a:ext>
            </a:extLst>
          </p:cNvSpPr>
          <p:nvPr/>
        </p:nvSpPr>
        <p:spPr>
          <a:xfrm>
            <a:off x="0" y="6334125"/>
            <a:ext cx="12188825" cy="641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</p:sp>
      <p:sp>
        <p:nvSpPr>
          <p:cNvPr id="4" name="Title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MdY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Z4OYDzMzMAMDA/wB/f38AAAAAAAAAAAAAAAAAAAAAAAAAAAAhAAAAGAAAABQAAADABgAAqwQAAKBEAACbGgAAEAAAACYAAAAIAAAAAaAAAAAAAAA="/>
              </a:ext>
            </a:extLst>
          </p:cNvSpPr>
          <p:nvPr>
            <p:ph type="title"/>
          </p:nvPr>
        </p:nvSpPr>
        <p:spPr>
          <a:xfrm>
            <a:off x="1097280" y="758825"/>
            <a:ext cx="10058400" cy="356616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lnSpc>
                <a:spcPct val="85000"/>
              </a:lnSpc>
              <a:defRPr lang="en-US" sz="8000" b="0">
                <a:solidFill>
                  <a:srgbClr val="262626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MdY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Z4OYDzMzMAMDA/wB/f38AAAAAAAAAAAAAAAAAAAAAAAAAAAAhAAAAGAAAABQAAADABgAAZRsAAKBEAABtIgAAEAAAACYAAAAIAAAADaAAAAAAAAA="/>
              </a:ext>
            </a:extLst>
          </p:cNvSpPr>
          <p:nvPr>
            <p:ph idx="1"/>
          </p:nvPr>
        </p:nvSpPr>
        <p:spPr>
          <a:xfrm>
            <a:off x="1097280" y="4453255"/>
            <a:ext cx="10058400" cy="114300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>
              <a:buNone/>
              <a:defRPr lang="en-US" sz="2400" cap="all" spc="0" baseline="0">
                <a:solidFill>
                  <a:schemeClr val="tx2"/>
                </a:solidFill>
                <a:latin typeface="Calibri Light" pitchFamily="2" charset="0"/>
                <a:ea typeface="Calibri" pitchFamily="2" charset="0"/>
                <a:cs typeface="Calibri" pitchFamily="2" charset="0"/>
              </a:defRPr>
            </a:lvl1pPr>
            <a:lvl2pPr marL="457200" indent="0">
              <a:buNone/>
              <a:defRPr lang="en-US" sz="1800">
                <a:solidFill>
                  <a:srgbClr val="8C8C8C"/>
                </a:solidFill>
              </a:defRPr>
            </a:lvl2pPr>
            <a:lvl3pPr marL="914400" indent="0">
              <a:buNone/>
              <a:defRPr lang="en-US" sz="1600">
                <a:solidFill>
                  <a:srgbClr val="8C8C8C"/>
                </a:solidFill>
              </a:defRPr>
            </a:lvl3pPr>
            <a:lvl4pPr marL="1371600" indent="0">
              <a:buNone/>
              <a:defRPr lang="en-US" sz="1400">
                <a:solidFill>
                  <a:srgbClr val="8C8C8C"/>
                </a:solidFill>
              </a:defRPr>
            </a:lvl4pPr>
            <a:lvl5pPr marL="1828800" indent="0">
              <a:buNone/>
              <a:defRPr lang="en-US" sz="1400">
                <a:solidFill>
                  <a:srgbClr val="8C8C8C"/>
                </a:solidFill>
              </a:defRPr>
            </a:lvl5pPr>
            <a:lvl6pPr marL="2286000" indent="0">
              <a:buNone/>
              <a:defRPr lang="en-US" sz="1400">
                <a:solidFill>
                  <a:srgbClr val="8C8C8C"/>
                </a:solidFill>
              </a:defRPr>
            </a:lvl6pPr>
            <a:lvl7pPr marL="2743200" indent="0">
              <a:buNone/>
              <a:defRPr lang="en-US" sz="1400">
                <a:solidFill>
                  <a:srgbClr val="8C8C8C"/>
                </a:solidFill>
              </a:defRPr>
            </a:lvl7pPr>
            <a:lvl8pPr marL="3200400" indent="0">
              <a:buNone/>
              <a:defRPr lang="en-US" sz="1400">
                <a:solidFill>
                  <a:srgbClr val="8C8C8C"/>
                </a:solidFill>
              </a:defRPr>
            </a:lvl8pPr>
            <a:lvl9pPr marL="3657600" indent="0">
              <a:buNone/>
              <a:defRPr lang="en-US" sz="1400">
                <a:solidFill>
                  <a:srgbClr val="8C8C8C"/>
                </a:solidFill>
              </a:defRPr>
            </a:lvl9pPr>
          </a:lstStyle>
          <a:p>
            <a:pPr>
              <a:defRPr lang="en-US" cap="all"/>
            </a:pPr>
            <a:r>
              <a:t>Click to edit Master text styles</a:t>
            </a:r>
          </a:p>
        </p:txBody>
      </p:sp>
      <p:sp>
        <p:nvSpPr>
          <p:cNvPr id="6" name="Date Placeholder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MdY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Z4OYDzMzMAMDA/wB/f38AAAAAAAAAAAAAAAAAAAAAAAAAAAAhAAAAGAAAABQAAADABgAAvScAAPUVAAD8KQAAEAAAACYAAAAIAAAAAIAAAAAAAAA="/>
              </a:ext>
            </a:extLst>
          </p:cNvSpPr>
          <p:nvPr>
            <p:ph type="dt" sz="half" idx="10"/>
          </p:nvPr>
        </p:nvSpPr>
        <p:spPr/>
        <p:txBody>
          <a:bodyPr/>
          <a:lstStyle>
            <a:lvl1pPr>
              <a:defRPr lang="en-IN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27C75469-27CA-92A2-847F-D1F71A317284}" type="datetime1">
              <a:rPr lang="en-IN"/>
              <a:t>24-02-2021</a:t>
            </a:fld>
            <a:endParaRPr lang="en-IN"/>
          </a:p>
        </p:txBody>
      </p:sp>
      <p:sp>
        <p:nvSpPr>
          <p:cNvPr id="7" name="Footer Placeholder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MdY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Z4OYDzMzMAMDA/wB/f38AAAAAAAAAAAAAAAAAAAAAAAAAAAAhAAAAGAAAABQAAACtFgAAvScAAFg0AAD8KQAAEAAAACYAAAAIAAAAAIAAAAAAAAA="/>
              </a:ext>
            </a:extLst>
          </p:cNvSpPr>
          <p:nvPr>
            <p:ph type="ftr" sz="quarter" idx="11"/>
          </p:nvPr>
        </p:nvSpPr>
        <p:spPr/>
        <p:txBody>
          <a:bodyPr/>
          <a:lstStyle>
            <a:lvl1pPr>
              <a:defRPr lang="en-IN" cap="all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 cap="all"/>
            </a:pPr>
            <a:endParaRPr lang="en-IN" cap="all"/>
          </a:p>
        </p:txBody>
      </p:sp>
      <p:sp>
        <p:nvSpPr>
          <p:cNvPr id="8" name="Slide Number Placeholder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MdY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Z4OYDzMzMAMDA/wB/f38AAAAAAAAAAAAAAAAAAAAAAAAAAAAhAAAAGAAAABQAAADnPAAAvScAAPlEAAD8KQAAEAAAACYAAAAIAAAAAIAAAAAAAAA="/>
              </a:ext>
            </a:extLst>
          </p:cNvSpPr>
          <p:nvPr>
            <p:ph type="sldNum" sz="quarter" idx="12"/>
          </p:nvPr>
        </p:nvSpPr>
        <p:spPr/>
        <p:txBody>
          <a:bodyPr/>
          <a:lstStyle>
            <a:lvl1pPr>
              <a:defRPr lang="en-IN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27C731DA-94CA-92C7-847F-62927F317237}" type="slidenum">
              <a:rPr lang="en-IN"/>
              <a:t>‹#›</a:t>
            </a:fld>
            <a:endParaRPr lang="en-IN"/>
          </a:p>
        </p:txBody>
      </p:sp>
      <p:sp>
        <p:nvSpPr>
          <p:cNvPr id="9" name="Straight Connector 8"/>
          <p:cNvSpPr>
            <a:extLst>
              <a:ext uri="smNativeData">
                <pr:smNativeData xmlns:pr="smNativeData" xmlns:p14="http://schemas.microsoft.com/office/powerpoint/2010/main" xmlns="" val="SMDATA_13_/wMdY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H9/fwAKAAAAAQAAABQAAAAUAAAAFAAAAAE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FBmfggMAAAAEAAAAAAAAAAAAAAAAAAAAAAAAAAeAAAAaAAAAAAAAAAAAAAAAAAAAAAAAAAAAAAAECcAABAnAAAAAAAAAAAAAAAAAAAAAAAAAAAAAAAAAAAAAAAAAAAAABQAAAAAAAAAwMD/AAAAAABkAAAAMgAAAAAAAABkAAAAAAAAAH9/fwAKAAAAHwAAAFQAAAD///8A////AQAAAAAAAAAAAAAAAAAAAAAAAAAAAAAAAAAAAAAAAAAAf39/AH9/fwDZ4OYDzMzMAMDA/wB/f38AAAAAAAAAAAAAAAAAAAAAAAAAAAAhAAAAGAAAABQAAABuBwAAuBoAAC5EAAC4GgAAEAAAACYAAAAIAAAA//////////8="/>
              </a:ext>
            </a:extLst>
          </p:cNvSpPr>
          <p:nvPr/>
        </p:nvSpPr>
        <p:spPr>
          <a:xfrm>
            <a:off x="1207770" y="4343400"/>
            <a:ext cx="9875520" cy="0"/>
          </a:xfrm>
          <a:prstGeom prst="line">
            <a:avLst/>
          </a:prstGeom>
          <a:noFill/>
          <a:ln w="635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MdY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Z4OYDzMzMAMDA/wB/f38AAAAAAAAAAAAAAAAAAAAAAAAAAAAhAAAAGAAAABQAAADABgAAwwEAAKBEAACw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MdYBMAAAAlAAAAZAAAAA0AAAAAAAAAAEgAAAAA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Z4OYDzMzMAMDA/wB/f38AAAAAAAAAAAAAAAAAAAAAAAAAAAAhAAAAGAAAABQAAADABgAAWwsAACAlAAAbJAAAEAAAACYAAAAIAAAAAQAAAAAAAAA="/>
              </a:ext>
            </a:extLst>
          </p:cNvSpPr>
          <p:nvPr>
            <p:ph idx="1"/>
          </p:nvPr>
        </p:nvSpPr>
        <p:spPr>
          <a:xfrm>
            <a:off x="1097280" y="1845945"/>
            <a:ext cx="4937760" cy="4023360"/>
          </a:xfrm>
        </p:spPr>
        <p:txBody>
          <a:bodyPr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Content Placeholder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MdYBMAAAAlAAAAZAAAAA0AAAAAAAAAAEgAAAAA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D///8A////AQAAAAAAAAAAAAAAAAAAAAAAAAAAAAAAAAAAAAAAAAAAAAAAAH9/fwDZ4OYDzMzMAMDA/wB/f38AAAAAAAAAAAAAAAAAAAAAAAAAAAAhAAAAGAAAABQAAABAJgAAWwsAAKBEAAAbJAAAEAAAACYAAAAIAAAAAQAAAAAAAAA="/>
              </a:ext>
            </a:extLst>
          </p:cNvSpPr>
          <p:nvPr>
            <p:ph idx="2"/>
          </p:nvPr>
        </p:nvSpPr>
        <p:spPr>
          <a:xfrm>
            <a:off x="6217920" y="1845945"/>
            <a:ext cx="4937760" cy="4023360"/>
          </a:xfrm>
        </p:spPr>
        <p:txBody>
          <a:bodyPr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MdY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Z4OYDzMzMAMDA/wB/f38AAAAAAAAAAAAAAAAAAAAAAAAAAAAhAAAAGAAAABQAAADABgAAvScAAPUVAAD8KQAAEAAAACYAAAAIAAAAAIAAAAAAAAA="/>
              </a:ext>
            </a:extLst>
          </p:cNvSpPr>
          <p:nvPr>
            <p:ph type="dt" sz="half" idx="10"/>
          </p:nvPr>
        </p:nvSpPr>
        <p:spPr/>
        <p:txBody>
          <a:bodyPr/>
          <a:lstStyle>
            <a:lvl1pPr>
              <a:defRPr lang="en-IN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27C708FD-B3CA-92FE-847F-45AB46317210}" type="datetime1">
              <a:rPr lang="en-IN"/>
              <a:t>24-02-2021</a:t>
            </a:fld>
            <a:endParaRPr lang="en-IN"/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MdY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Z4OYDzMzMAMDA/wB/f38AAAAAAAAAAAAAAAAAAAAAAAAAAAAhAAAAGAAAABQAAACtFgAAvScAAFg0AAD8KQAAEAAAACYAAAAIAAAAAIAAAAAAAAA="/>
              </a:ext>
            </a:extLst>
          </p:cNvSpPr>
          <p:nvPr>
            <p:ph type="ftr" sz="quarter" idx="11"/>
          </p:nvPr>
        </p:nvSpPr>
        <p:spPr/>
        <p:txBody>
          <a:bodyPr/>
          <a:lstStyle>
            <a:lvl1pPr>
              <a:defRPr lang="en-IN" cap="all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 cap="all"/>
            </a:pPr>
            <a:endParaRPr lang="en-IN" cap="all"/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MdY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Z4OYDzMzMAMDA/wB/f38AAAAAAAAAAAAAAAAAAAAAAAAAAAAhAAAAGAAAABQAAADnPAAAvScAAPlEAAD8KQAAEAAAACYAAAAIAAAAAIAAAAAAAAA="/>
              </a:ext>
            </a:extLst>
          </p:cNvSpPr>
          <p:nvPr>
            <p:ph type="sldNum" sz="quarter" idx="12"/>
          </p:nvPr>
        </p:nvSpPr>
        <p:spPr/>
        <p:txBody>
          <a:bodyPr/>
          <a:lstStyle>
            <a:lvl1pPr>
              <a:defRPr lang="en-IN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27C74381-CFCA-92B5-847F-39E00D31726C}" type="slidenum">
              <a:rPr lang="en-IN"/>
              <a:t>‹#›</a:t>
            </a:fld>
            <a:endParaRPr lang="en-IN"/>
          </a:p>
        </p:txBody>
      </p:sp>
      <p:pic>
        <p:nvPicPr>
          <p:cNvPr id="8" name="Picture1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5_/wMdYBMAAAAlAAAAEQAAAC8BAAAAkAAAAEgAAACQAAAASAAAAAAAAAAAAAAAAAAAAAEAAABQAAAAAAAAAAAA4D8AAAAAAADgPwAAAAAAAOA/AAAAAAAA4D8AAAAAAADgPwAAAAAAAOA/AAAAAAAA4D8AAAAAAADgPwAAAAAAAOA/AAAAAAAA4D8CAAAAjAAAAAAAAAAAAAAAZji2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AcAAAA4AAAAAAAAAAAAAAAAAAAA////AAAAAAAAAAAAAAAAAAAAAAAAAAAAAAAAAAAAAABkAAAAZAAAAAAAAAAjAAAABAAAAGQAAAAXAAAAFAAAAAAAAAAAAAAA/38AAP9/AAAAAAAACQAAAAQAAAAgAAAADAAAABAAAACOQRx2YxApQKYLq+5Y2xjAHgAAAGgAAAAAAAAAAAAAAAAAAAAAAAAAAAAAABAnAAAQJwAAAAAAAAAAAAAAAAAAAAAAAAAAAAAAAAAAAAAAAAAAAAAUAAAAAAAAAMDA/wAAAAAAZAAAADIAAAAAAAAAZAAAAAAAAAB/f38ACgAAAB8AAABUAAAAZji2Bf///wEAAAAAAAAAAAAAAAAAAAAAAAAAAAAAAAAAAAAAAAAAAAAAAAJ/f38A2eDmA8zMzADAwP8Af39/AAAAAAAAAAAAAAAAAP///wAAAAAAIQAAABgAAAAUAAAAJ0EAAH8BAAA7SAAAiQg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0591165" y="243205"/>
            <a:ext cx="1150620" cy="114427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MdY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Z4OYDzMzMAMDA/wB/f38AAAAAAAAAAAAAAAAAAAAAAAAAAAAhAAAAGAAAABQAAADABgAAwwEAAKBEAACw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MdY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Z4OYDzMzMAMDA/wB/f38AAAAAAAAAAAAAAAAAAAAAAAAAAAAhAAAAGAAAABQAAADABgAAWwsAACAlAADjDwAAEAAAACYAAAAIAAAAjaAAAAAAAAA="/>
              </a:ext>
            </a:extLst>
          </p:cNvSpPr>
          <p:nvPr>
            <p:ph idx="1"/>
          </p:nvPr>
        </p:nvSpPr>
        <p:spPr>
          <a:xfrm>
            <a:off x="1097280" y="1845945"/>
            <a:ext cx="4937760" cy="73660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indent="0">
              <a:buNone/>
              <a:defRPr lang="en-US"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>
              <a:defRPr lang="en-US" cap="all"/>
            </a:pPr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MdYBMAAAAlAAAAZAAAAA0AAAAAAAAAAEgAAAAA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Z4OYDzMzMAMDA/wB/f38AAAAAAAAAAAAAAAAAAAAAAAAAAAAhAAAAGAAAABQAAADABgAA4w8AACAlAAAbJAAAEAAAACYAAAAIAAAAAQAAAAAAAAA="/>
              </a:ext>
            </a:extLst>
          </p:cNvSpPr>
          <p:nvPr>
            <p:ph idx="2"/>
          </p:nvPr>
        </p:nvSpPr>
        <p:spPr>
          <a:xfrm>
            <a:off x="1097280" y="2582545"/>
            <a:ext cx="4937760" cy="3286760"/>
          </a:xfrm>
        </p:spPr>
        <p:txBody>
          <a:bodyPr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5" name="Text Placeholder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MdY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Z4OYDzMzMAMDA/wB/f38AAAAAAAAAAAAAAAAAAAAAAAAAAAAhAAAAGAAAABQAAABAJgAAWwsAAKBEAADjDwAAEAAAACYAAAAIAAAAjaAAAAAAAAA="/>
              </a:ext>
            </a:extLst>
          </p:cNvSpPr>
          <p:nvPr>
            <p:ph idx="3"/>
          </p:nvPr>
        </p:nvSpPr>
        <p:spPr>
          <a:xfrm>
            <a:off x="6217920" y="1845945"/>
            <a:ext cx="4937760" cy="73660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indent="0">
              <a:buNone/>
              <a:defRPr lang="en-US"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>
              <a:defRPr lang="en-US" cap="all"/>
            </a:pPr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MdYBMAAAAlAAAAZAAAAA0AAAAAAAAAAEgAAAAA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Z4OYDzMzMAMDA/wB/f38AAAAAAAAAAAAAAAAAAAAAAAAAAAAhAAAAGAAAABQAAABAJgAA4w8AAKBEAAAbJAAAEAAAACYAAAAIAAAAAQAAAAAAAAA="/>
              </a:ext>
            </a:extLst>
          </p:cNvSpPr>
          <p:nvPr>
            <p:ph idx="4"/>
          </p:nvPr>
        </p:nvSpPr>
        <p:spPr>
          <a:xfrm>
            <a:off x="6217920" y="2582545"/>
            <a:ext cx="4937760" cy="3286760"/>
          </a:xfrm>
        </p:spPr>
        <p:txBody>
          <a:bodyPr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7" name="Date Placeholder 6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MdY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Z4OYDzMzMAMDA/wB/f38AAAAAAAAAAAAAAAAAAAAAAAAAAAAhAAAAGAAAABQAAADABgAAvScAAPUVAAD8KQAAEAAAACYAAAAIAAAAAIAAAAAAAAA="/>
              </a:ext>
            </a:extLst>
          </p:cNvSpPr>
          <p:nvPr>
            <p:ph type="dt" sz="half" idx="10"/>
          </p:nvPr>
        </p:nvSpPr>
        <p:spPr/>
        <p:txBody>
          <a:bodyPr/>
          <a:lstStyle>
            <a:lvl1pPr>
              <a:defRPr lang="en-IN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27C741FB-B5CA-92B7-847F-43E20F317216}" type="datetime1">
              <a:rPr lang="en-IN"/>
              <a:t>24-02-2021</a:t>
            </a:fld>
            <a:endParaRPr lang="en-IN"/>
          </a:p>
        </p:txBody>
      </p:sp>
      <p:sp>
        <p:nvSpPr>
          <p:cNvPr id="8" name="Footer Placeholder 7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MdY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Z4OYDzMzMAMDA/wB/f38AAAAAAAAAAAAAAAAAAAAAAAAAAAAhAAAAGAAAABQAAACtFgAAvScAAFg0AAD8KQAAEAAAACYAAAAIAAAAAIAAAAAAAAA="/>
              </a:ext>
            </a:extLst>
          </p:cNvSpPr>
          <p:nvPr>
            <p:ph type="ftr" sz="quarter" idx="11"/>
          </p:nvPr>
        </p:nvSpPr>
        <p:spPr/>
        <p:txBody>
          <a:bodyPr/>
          <a:lstStyle>
            <a:lvl1pPr>
              <a:defRPr lang="en-IN" cap="all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 cap="all"/>
            </a:pPr>
            <a:endParaRPr lang="en-IN" cap="all"/>
          </a:p>
        </p:txBody>
      </p:sp>
      <p:sp>
        <p:nvSpPr>
          <p:cNvPr id="9" name="Slide Number Placeholder 8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MdY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Z4OYDzMzMAMDA/wB/f38AAAAAAAAAAAAAAAAAAAAAAAAAAAAhAAAAGAAAABQAAADnPAAAvScAAPlEAAD8KQAAEAAAACYAAAAIAAAAAIAAAAAAAAA="/>
              </a:ext>
            </a:extLst>
          </p:cNvSpPr>
          <p:nvPr>
            <p:ph type="sldNum" sz="quarter" idx="12"/>
          </p:nvPr>
        </p:nvSpPr>
        <p:spPr/>
        <p:txBody>
          <a:bodyPr/>
          <a:lstStyle>
            <a:lvl1pPr>
              <a:defRPr lang="en-IN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27C770BE-F0CA-9286-847F-06D33E317253}" type="slidenum">
              <a:rPr lang="en-IN"/>
              <a:t>‹#›</a:t>
            </a:fld>
            <a:endParaRPr lang="en-IN"/>
          </a:p>
        </p:txBody>
      </p:sp>
      <p:pic>
        <p:nvPicPr>
          <p:cNvPr id="10" name="Picture1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5_/wMdYBMAAAAlAAAAEQAAAC8BAAAAkAAAAEgAAACQAAAASAAAAAAAAAAAAAAAAAAAAAEAAABQAAAAAAAAAAAA4D8AAAAAAADgPwAAAAAAAOA/AAAAAAAA4D8AAAAAAADgPwAAAAAAAOA/AAAAAAAA4D8AAAAAAADgPwAAAAAAAOA/AAAAAAAA4D8CAAAAjAAAAAAAAAAAAAAAZji2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AcAAAA4AAAAAAAAAAAAAAAAAAAA////AAAAAAAAAAAAAAAAAAAAAAAAAAAAAAAAAAAAAABkAAAAZAAAAAAAAAAjAAAABAAAAGQAAAAXAAAAFAAAAAAAAAAAAAAA/38AAP9/AAAAAAAACQAAAAQAAAAAAAAADAAAABAAAACOQRx2YxApQKYLq+5Y2xjAHgAAAGgAAAAAAAAAAAAAAAAAAAAAAAAAAAAAABAnAAAQJwAAAAAAAAAAAAAAAAAAAAAAAAAAAAAAAAAAAAAAAAAAAAAUAAAAAAAAAMDA/wAAAAAAZAAAADIAAAAAAAAAZAAAAAAAAAB/f38ACgAAAB8AAABUAAAAZji2Bf///wEAAAAAAAAAAAAAAAAAAAAAAAAAAAAAAAAAAAAAAAAAAAAAAAJ/f38A2eDmA8zMzADAwP8Af39/AAAAAAAAAAAAAAAAAP///wAAAAAAIQAAABgAAAAUAAAAJ0EAAH8BAAA7SAAAiQg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0591165" y="243205"/>
            <a:ext cx="1150620" cy="114427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MdY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Z4OYDzMzMAMDA/wB/f38AAAAAAAAAAAAAAAAAAAAAAAAAAAAhAAAAGAAAABQAAADABgAAwwEAAKBEAACw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MdY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Z4OYDzMzMAMDA/wB/f38AAAAAAAAAAAAAAAAAAAAAAAAAAAAhAAAAGAAAABQAAADABgAAvScAAPUVAAD8KQAAEAAAACYAAAAIAAAAAIAAAAAAAAA="/>
              </a:ext>
            </a:extLst>
          </p:cNvSpPr>
          <p:nvPr>
            <p:ph type="dt" sz="half" idx="10"/>
          </p:nvPr>
        </p:nvSpPr>
        <p:spPr/>
        <p:txBody>
          <a:bodyPr/>
          <a:lstStyle>
            <a:lvl1pPr>
              <a:defRPr lang="en-IN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27C77C77-39CA-928A-847F-CFDF3231729A}" type="datetime1">
              <a:rPr lang="en-IN"/>
              <a:t>24-02-2021</a:t>
            </a:fld>
            <a:endParaRPr lang="en-IN"/>
          </a:p>
        </p:txBody>
      </p:sp>
      <p:sp>
        <p:nvSpPr>
          <p:cNvPr id="4" name="Footer Placeholder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MdY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Z4OYDzMzMAMDA/wB/f38AAAAAAAAAAAAAAAAAAAAAAAAAAAAhAAAAGAAAABQAAACtFgAAvScAAFg0AAD8KQAAEAAAACYAAAAIAAAAAIAAAAAAAAA="/>
              </a:ext>
            </a:extLst>
          </p:cNvSpPr>
          <p:nvPr>
            <p:ph type="ftr" sz="quarter" idx="11"/>
          </p:nvPr>
        </p:nvSpPr>
        <p:spPr/>
        <p:txBody>
          <a:bodyPr/>
          <a:lstStyle>
            <a:lvl1pPr>
              <a:defRPr lang="en-IN" cap="all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 cap="all"/>
            </a:pPr>
            <a:endParaRPr lang="en-IN" cap="all"/>
          </a:p>
        </p:txBody>
      </p:sp>
      <p:sp>
        <p:nvSpPr>
          <p:cNvPr id="5" name="Slide Number Placeholder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MdY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Z4OYDzMzMAMDA/wB/f38AAAAAAAAAAAAAAAAAAAAAAAAAAAAhAAAAGAAAABQAAADnPAAAvScAAPlEAAD8KQAAEAAAACYAAAAIAAAAAIAAAAAAAAA="/>
              </a:ext>
            </a:extLst>
          </p:cNvSpPr>
          <p:nvPr>
            <p:ph type="sldNum" sz="quarter" idx="12"/>
          </p:nvPr>
        </p:nvSpPr>
        <p:spPr/>
        <p:txBody>
          <a:bodyPr/>
          <a:lstStyle>
            <a:lvl1pPr>
              <a:defRPr lang="en-IN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27C7441B-55CA-92B2-847F-A3E70A3172F6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extLst>
              <a:ext uri="smNativeData">
                <pr:smNativeData xmlns:pr="smNativeData" xmlns:p14="http://schemas.microsoft.com/office/powerpoint/2010/main" xmlns="" val="SMDATA_13_/wMdYBMAAAAlAAAAZAAAAA0AAAAAkAAAAEgAAACQAAAASAAAAAAAAAAAAAAAAAAAAAEAAABQAAAAAAAAAAAA4D8AAAAAAADgPwAAAAAAAOA/AAAAAAAA4D8AAAAAAADgPwAAAAAAAOA/AAAAAAAA4D8AAAAAAADgPwAAAAAAAOA/AAAAAAAA4D8CAAAAjAAAAAEAAAAAAAAAAKnODf///wgAAAAAAAAAAAAAAAAAAAAAAAAAAAAAAAAAAAAAZAAAAAEAAABAAAAAAAAAAAAAAAAAAAAAAAAAAAAAAAAAAAAAAAAAAAAAAAAAAAAAAAAAAAAAAAAAAAAAAAAAAAAAAAAAAAAAAAAAAAAAAAAAAAAAAAAAAAAAAAAAAAAAFAAAADwAAAAAAAAAAAAAABWAqQAZAAAAAQAAABQAAAAUAAAAFAAAAAE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qc4G////AQAAAAAAAAAAAAAAAAAAAAAAAAAAAAAAAAAAAAAAAAAAFYCpAH9/fwDZ4OYDzMzMAMDA/wB/f38AAAAAAAAAAAAAAAAAAAAAAAAAAAAhAAAAGAAAABQAAAAFAAAAYCcAAABLAAAwKgAAEAAAACYAAAAIAAAA//////////8="/>
              </a:ext>
            </a:extLst>
          </p:cNvSpPr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</p:sp>
      <p:sp>
        <p:nvSpPr>
          <p:cNvPr id="3" name="Rectangle 5"/>
          <p:cNvSpPr>
            <a:extLst>
              <a:ext uri="smNativeData">
                <pr:smNativeData xmlns:pr="smNativeData" xmlns:p14="http://schemas.microsoft.com/office/powerpoint/2010/main" xmlns="" val="SMDATA_13_/wMdYBMAAAAlAAAAZAAAAA0AAAAAkAAAAEgAAACQAAAASAAAAAAAAAAAAAAAAAAAAAEAAABQAAAAAAAAAAAA4D8AAAAAAADgPwAAAAAAAOA/AAAAAAAA4D8AAAAAAADgPwAAAAAAAOA/AAAAAAAA4D8AAAAAAADgPwAAAAAAAOA/AAAAAAAA4D8CAAAAjAAAAAEAAAAAAAAAZji2DP///wgAAAAAAAAAAAAAAAAAAAAAAAAAAAAAAAAAAAAAZAAAAAEAAABAAAAAAAAAAAAAAAAAAAAAAAAAAAAAAAAAAAAAAAAAAAAAAAAAAAAAAAAAAAAAAAAAAAAAAAAAAAAAAAAAAAAAAAAAAAAAAAAAAAAAAAAAAAAAAAAAAAAAFAAAADwAAAAAAAAAAAAAABWAqQAZAAAAAQAAABQAAAAUAAAAFAAAAAE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mOLYF////AQAAAAAAAAAAAAAAAAAAAAAAAAAAAAAAAAAAAAAAAAAAFYCpAH9/fwDZ4OYDzMzMAMDA/wB/f38AAAAAAAAAAAAAAAAAAAAAAAAAAAAhAAAAGAAAABQAAAAAAAAA9yYAAPtKAABcJwAAEAAAACYAAAAIAAAA//////////8="/>
              </a:ext>
            </a:extLst>
          </p:cNvSpPr>
          <p:nvPr/>
        </p:nvSpPr>
        <p:spPr>
          <a:xfrm>
            <a:off x="0" y="6334125"/>
            <a:ext cx="12188825" cy="641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</p:sp>
      <p:sp>
        <p:nvSpPr>
          <p:cNvPr id="4" name="Date Placeholder 6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MdY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Z4OYDzMzMAMDA/wB/f38AAAAAAAAAAAAAAAAAAAAAAAAAAAAhAAAAGAAAABQAAADABgAAvScAAPUVAAD8KQAAEAAAACYAAAAIAAAAAIAAAAAAAAA="/>
              </a:ext>
            </a:extLst>
          </p:cNvSpPr>
          <p:nvPr>
            <p:ph type="dt" sz="half" idx="10"/>
          </p:nvPr>
        </p:nvSpPr>
        <p:spPr/>
        <p:txBody>
          <a:bodyPr/>
          <a:lstStyle>
            <a:lvl1pPr>
              <a:defRPr lang="en-IN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27C75EE5-ABCA-92A8-847F-5DFD10317208}" type="datetime1">
              <a:rPr lang="en-IN"/>
              <a:t>24-02-2021</a:t>
            </a:fld>
            <a:endParaRPr lang="en-IN"/>
          </a:p>
        </p:txBody>
      </p:sp>
      <p:sp>
        <p:nvSpPr>
          <p:cNvPr id="5" name="Footer Placeholder 7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MdY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Z4OYDzMzMAMDA/wB/f38AAAAAAAAAAAAAAAAAAAAAAAAAAAAhAAAAGAAAABQAAACtFgAAvScAAFg0AAD8KQAAEAAAACYAAAAIAAAAAIAAAAAAAAA="/>
              </a:ext>
            </a:extLst>
          </p:cNvSpPr>
          <p:nvPr>
            <p:ph type="ftr" sz="quarter" idx="11"/>
          </p:nvPr>
        </p:nvSpPr>
        <p:spPr/>
        <p:txBody>
          <a:bodyPr/>
          <a:lstStyle>
            <a:lvl1pPr>
              <a:defRPr lang="en-IN" cap="all">
                <a:solidFill>
                  <a:srgbClr val="FFFFFF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 cap="all"/>
            </a:pPr>
            <a:endParaRPr lang="en-IN" cap="all"/>
          </a:p>
        </p:txBody>
      </p:sp>
      <p:sp>
        <p:nvSpPr>
          <p:cNvPr id="6" name="Slide Number Placeholder 8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MdY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Z4OYDzMzMAMDA/wB/f38AAAAAAAAAAAAAAAAAAAAAAAAAAAAhAAAAGAAAABQAAADnPAAAvScAAPlEAAD8KQAAEAAAACYAAAAIAAAAAIAAAAAAAAA="/>
              </a:ext>
            </a:extLst>
          </p:cNvSpPr>
          <p:nvPr>
            <p:ph type="sldNum" sz="quarter" idx="12"/>
          </p:nvPr>
        </p:nvSpPr>
        <p:spPr/>
        <p:txBody>
          <a:bodyPr/>
          <a:lstStyle>
            <a:lvl1pPr>
              <a:defRPr lang="en-IN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27C705BB-F5CA-92F3-847F-03A64B317256}" type="slidenum">
              <a:rPr lang="en-IN"/>
              <a:t>‹#›</a:t>
            </a:fld>
            <a:endParaRPr lang="en-IN"/>
          </a:p>
        </p:txBody>
      </p:sp>
      <p:pic>
        <p:nvPicPr>
          <p:cNvPr id="7" name="Picture1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5_/wMdYBMAAAAlAAAAEQAAAC8BAAAAkAAAAEgAAACQAAAASAAAAAAAAAAAAAAAAAAAAAEAAABQAAAAAAAAAAAA4D8AAAAAAADgPwAAAAAAAOA/AAAAAAAA4D8AAAAAAADgPwAAAAAAAOA/AAAAAAAA4D8AAAAAAADgPwAAAAAAAOA/AAAAAAAA4D8CAAAAjAAAAAAAAAAAAAAAZji2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AcAAAA4AAAAAAAAAAAAAAAAAAAA////AAAAAAAAAAAAAAAAAAAAAAAAAAAAAAAAAAAAAABkAAAAZAAAAAAAAAAjAAAABAAAAGQAAAAXAAAAFAAAAAAAAAAAAAAA/38AAP9/AAAAAAAACQAAAAQAAAAAFAB+DAAAABAAAACOQRx2YxApQKYLq+5Y2xjAHgAAAGgAAAAAAAAAAAAAAAAAAAAAAAAAAAAAABAnAAAQJwAAAAAAAAAAAAAAAAAAAAAAAAAAAAAAAAAAAAAAAAAAAAAUAAAAAAAAAMDA/wAAAAAAZAAAADIAAAAAAAAAZAAAAAAAAAB/f38ACgAAAB8AAABUAAAAZji2Bf///wEAAAAAAAAAAAAAAAAAAAAAAAAAAAAAAAAAAAAAAAAAAAAAAAJ/f38A2eDmA8zMzADAwP8Af39/AAAAAAAAAAAAAAAAAP///wAAAAAAIQAAABgAAAAUAAAAJ0EAAH8BAAA7SAAAiQg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0591165" y="243205"/>
            <a:ext cx="1150620" cy="114427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extLst>
              <a:ext uri="smNativeData">
                <pr:smNativeData xmlns:pr="smNativeData" xmlns:p14="http://schemas.microsoft.com/office/powerpoint/2010/main" xmlns="" val="SMDATA_13_/wMdYBMAAAAlAAAAZAAAAA0AAAAAkAAAAEgAAACQAAAASAAAAAAAAAAAAAAAAAAAAAEAAABQAAAAAAAAAAAA4D8AAAAAAADgPwAAAAAAAOA/AAAAAAAA4D8AAAAAAADgPwAAAAAAAOA/AAAAAAAA4D8AAAAAAADgPwAAAAAAAOA/AAAAAAAA4D8CAAAAjAAAAAEAAAAAAAAAAKnODf///wgAAAAAAAAAAAAAAAAAAAAAAAAAAAAAAAAAAAAAZAAAAAEAAABAAAAAAAAAAAAAAAAAAAAAAAAAAAAAAAAAAAAAAAAAAAAAAAAAAAAAAAAAAAAAAAAAAAAAAAAAAAAAAAAAAAAAAAAAAAAAAAAAAAAAAAAAAAAAAAAAAAAAFAAAADwAAAAAAAAAAAAAABWAqQAZAAAAAQAAABQAAAAUAAAAFAAAAAE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mg8YG////AQAAAAAAAAAAAAAAAAAAAAAAAAAAAAAAAAAAAAAAAAAAFYCpAH9/fwDZ4OYDzMzMAMDA/wB/f38AAAAAAAAAAAAAAAAAAAAAAAAAAAAhAAAAGAAAABQAAAAAAAAAAAAAAOsYAAAwKgAAEAAAACYAAAAIAAAA//////////8="/>
              </a:ext>
            </a:extLst>
          </p:cNvSpPr>
          <p:nvPr/>
        </p:nvSpPr>
        <p:spPr>
          <a:xfrm>
            <a:off x="0" y="0"/>
            <a:ext cx="4050665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</p:sp>
      <p:sp>
        <p:nvSpPr>
          <p:cNvPr id="3" name="Rectangle 8"/>
          <p:cNvSpPr>
            <a:extLst>
              <a:ext uri="smNativeData">
                <pr:smNativeData xmlns:pr="smNativeData" xmlns:p14="http://schemas.microsoft.com/office/powerpoint/2010/main" xmlns="" val="SMDATA_13_/wMdYBMAAAAlAAAAZAAAAA0AAAAAkAAAAEgAAACQAAAASAAAAAAAAAAAAAAAAAAAAAEAAABQAAAAAAAAAAAA4D8AAAAAAADgPwAAAAAAAOA/AAAAAAAA4D8AAAAAAADgPwAAAAAAAOA/AAAAAAAA4D8AAAAAAADgPwAAAAAAAOA/AAAAAAAA4D8CAAAAjAAAAAEAAAAAAAAAZji2DP///wgAAAAAAAAAAAAAAAAAAAAAAAAAAAAAAAAAAAAAZAAAAAEAAABAAAAAAAAAAAAAAAAAAAAAAAAAAAAAAAAAAAAAAAAAAAAAAAAAAAAAAAAAAAAAAAAAAAAAAAAAAAAAAAAAAAAAAAAAAAAAAAAAAAAAAAAAAAAAAAAAAAAAFAAAADwAAAAAAAAAAAAAABWAqQAZAAAAAQAAABQAAAAUAAAAFAAAAAE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creQF////AQAAAAAAAAAAAAAAAAAAAAAAAAAAAAAAAAAAAAAAAAAAFYCpAH9/fwDZ4OYDzMzMAMDA/wB/f38AAAAAAAAAAAAAAAAAAAAAAAAAAAAhAAAAGAAAABQAAADaGAAAAAAAAD8ZAAAwKgAAEAAAACYAAAAIAAAA//////////8="/>
              </a:ext>
            </a:extLst>
          </p:cNvSpPr>
          <p:nvPr/>
        </p:nvSpPr>
        <p:spPr>
          <a:xfrm>
            <a:off x="4039870" y="0"/>
            <a:ext cx="64135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</p:sp>
      <p:sp>
        <p:nvSpPr>
          <p:cNvPr id="4" name="Title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MdY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Z4OYDzMzMAMDA/wB/f38AAAAAAAAAAAAAAAAAAAAAAAAAAAAhAAAAGAAAABQAAADQAgAAqAMAAIAWAAC4EQAAEAAAACYAAAAIAAAAAaAAAAAAAAA="/>
              </a:ext>
            </a:extLst>
          </p:cNvSpPr>
          <p:nvPr>
            <p:ph type="title"/>
          </p:nvPr>
        </p:nvSpPr>
        <p:spPr>
          <a:xfrm>
            <a:off x="457200" y="594360"/>
            <a:ext cx="3200400" cy="22860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en-US" sz="3600" b="0">
                <a:solidFill>
                  <a:srgbClr val="FFFFFF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5" name="Content Place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MdYBMAAAAlAAAAZAAAAA0AAAAAAAAAAEgAAAAA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Z4OYDzMzMAMDA/wB/f38AAAAAAAAAAAAAAAAAAAAAAAAAAAAhAAAAGAAAABQAAACIHQAAgAQAAHhFAADYJAAAEAAAACYAAAAIAAAAAQAAAAAAAAA="/>
              </a:ext>
            </a:extLst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6" name="Text Placeholder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MdY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Z4OYDzMzMAMDA/wB/f38AAAAAAAAAAAAAAAAAAAAAAAAAAAAhAAAAGAAAABQAAADQAgAAABIAAIAWAADJJgAAEAAAACYAAAAIAAAADaAAAAAAAAA="/>
              </a:ext>
            </a:extLst>
          </p:cNvSpPr>
          <p:nvPr>
            <p:ph idx="2"/>
          </p:nvPr>
        </p:nvSpPr>
        <p:spPr>
          <a:xfrm>
            <a:off x="457200" y="2926080"/>
            <a:ext cx="3200400" cy="337883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>
              <a:buNone/>
              <a:defRPr lang="en-US" sz="1500">
                <a:solidFill>
                  <a:srgbClr val="FFFFFF"/>
                </a:solidFill>
              </a:defRPr>
            </a:lvl1pPr>
            <a:lvl2pPr marL="457200" indent="0">
              <a:buNone/>
              <a:defRPr lang="en-US" sz="1200"/>
            </a:lvl2pPr>
            <a:lvl3pPr marL="914400" indent="0">
              <a:buNone/>
              <a:defRPr lang="en-US" sz="1000"/>
            </a:lvl3pPr>
            <a:lvl4pPr marL="1371600" indent="0">
              <a:buNone/>
              <a:defRPr lang="en-US" sz="900"/>
            </a:lvl4pPr>
            <a:lvl5pPr marL="1828800" indent="0">
              <a:buNone/>
              <a:defRPr lang="en-US" sz="900"/>
            </a:lvl5pPr>
            <a:lvl6pPr marL="2286000" indent="0">
              <a:buNone/>
              <a:defRPr lang="en-US" sz="900"/>
            </a:lvl6pPr>
            <a:lvl7pPr marL="2743200" indent="0">
              <a:buNone/>
              <a:defRPr lang="en-US" sz="900"/>
            </a:lvl7pPr>
            <a:lvl8pPr marL="3200400" indent="0">
              <a:buNone/>
              <a:defRPr lang="en-US" sz="900"/>
            </a:lvl8pPr>
            <a:lvl9pPr marL="3657600" indent="0">
              <a:buNone/>
              <a:defRPr lang="en-US" sz="900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7" name="Date Placeholder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MdY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Z4OYDzMzMAMDA/wB/f38AAAAAAAAAAAAAAAAAAAAAAAAAAAAhAAAAGAAAABQAAADdAgAAvScAAPkSAAD8KQAAEAAAACYAAAAIAAAAAYAAAAAAAAA="/>
              </a:ext>
            </a:extLst>
          </p:cNvSpPr>
          <p:nvPr>
            <p:ph type="dt" sz="half" idx="10"/>
          </p:nvPr>
        </p:nvSpPr>
        <p:spPr>
          <a:xfrm>
            <a:off x="465455" y="6459855"/>
            <a:ext cx="2618740" cy="365125"/>
          </a:xfrm>
        </p:spPr>
        <p:txBody>
          <a:bodyPr/>
          <a:lstStyle>
            <a:lvl1pPr algn="l">
              <a:defRPr lang="en-IN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27C770E8-A6CA-9286-847F-50D33E317205}" type="datetime1">
              <a:rPr lang="en-IN"/>
              <a:t>24-02-2021</a:t>
            </a:fld>
            <a:endParaRPr lang="en-IN"/>
          </a:p>
        </p:txBody>
      </p:sp>
      <p:sp>
        <p:nvSpPr>
          <p:cNvPr id="8" name="Footer Placeholder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MdY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Z4OYDzMzMAMDA/wB/f38AAAAAAAAAAAAAAAAAAAAAAAAAAAAhAAAAGAAAABQAAACIHQAAvScAACA6AAD8KQAAEAAAACYAAAAIAAAAAYAAAAAAAAA="/>
              </a:ext>
            </a:extLst>
          </p:cNvSpPr>
          <p:nvPr>
            <p:ph type="ftr" sz="quarter" idx="11"/>
          </p:nvPr>
        </p:nvSpPr>
        <p:spPr>
          <a:xfrm>
            <a:off x="4800600" y="6459855"/>
            <a:ext cx="4648200" cy="365125"/>
          </a:xfrm>
        </p:spPr>
        <p:txBody>
          <a:bodyPr/>
          <a:lstStyle>
            <a:lvl1pPr algn="l">
              <a:defRPr lang="en-IN" cap="all">
                <a:solidFill>
                  <a:schemeClr val="tx2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 cap="all"/>
            </a:pPr>
            <a:endParaRPr lang="en-IN" cap="all"/>
          </a:p>
        </p:txBody>
      </p:sp>
      <p:sp>
        <p:nvSpPr>
          <p:cNvPr id="9" name="Slide Number Placeholder 6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MdY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Z4OYDzMzMAMDA/wB/f38AAAAAAAAAAAAAAAAAAAAAAAAAAAAhAAAAGAAAABQAAADnPAAAvScAAPlEAAD8KQAAEAAAACYAAAAIAAAAAIAAAAAAAAA="/>
              </a:ext>
            </a:extLst>
          </p:cNvSpPr>
          <p:nvPr>
            <p:ph type="sldNum" sz="quarter" idx="12"/>
          </p:nvPr>
        </p:nvSpPr>
        <p:spPr/>
        <p:txBody>
          <a:bodyPr/>
          <a:lstStyle>
            <a:lvl1pPr>
              <a:defRPr lang="en-IN">
                <a:solidFill>
                  <a:schemeClr val="tx2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27C703B5-FBCA-92F5-847F-0DA04D317258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extLst>
              <a:ext uri="smNativeData">
                <pr:smNativeData xmlns:pr="smNativeData" xmlns:p14="http://schemas.microsoft.com/office/powerpoint/2010/main" xmlns="" val="SMDATA_13_/wMdYBMAAAAlAAAAZAAAAA0AAAAAkAAAAEgAAACQAAAASAAAAAAAAAAAAAAAAAAAAAEAAABQAAAAAAAAAAAA4D8AAAAAAADgPwAAAAAAAOA/AAAAAAAA4D8AAAAAAADgPwAAAAAAAOA/AAAAAAAA4D8AAAAAAADgPwAAAAAAAOA/AAAAAAAA4D8CAAAAjAAAAAEAAAAAAAAAAKnODf///wgAAAAAAAAAAAAAAAAAAAAAAAAAAAAAAAAAAAAAZAAAAAEAAABAAAAAAAAAAAAAAAAAAAAAAAAAAAAAAAAAAAAAAAAAAAAAAAAAAAAAAAAAAAAAAAAAAAAAAAAAAAAAAAAAAAAAAAAAAAAAAAAAAAAAAAAAAAAAAAAAAAAAFAAAADwAAAAAAAAAAAAAABWAqQAZAAAAAQAAABQAAAAUAAAAFAAAAAE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mg8YG////AQAAAAAAAAAAAAAAAAAAAAAAAAAAAAAAAAAAAAAAAAAAFYCpAH9/fwDZ4OYDzMzMAMDA/wB/f38AAAAAAAAAAAAAAAAAAAAAAAAAAAAhAAAAGAAAABQAAAAAAAAAeB4AAPtKAAAwKgAAEAAAACYAAAAIAAAA//////////8="/>
              </a:ext>
            </a:extLst>
          </p:cNvSpPr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</p:sp>
      <p:sp>
        <p:nvSpPr>
          <p:cNvPr id="3" name="Rectangle 8"/>
          <p:cNvSpPr>
            <a:extLst>
              <a:ext uri="smNativeData">
                <pr:smNativeData xmlns:pr="smNativeData" xmlns:p14="http://schemas.microsoft.com/office/powerpoint/2010/main" xmlns="" val="SMDATA_13_/wMdYBMAAAAlAAAAZAAAAA0AAAAAkAAAAEgAAACQAAAASAAAAAAAAAAAAAAAAAAAAAEAAABQAAAAAAAAAAAA4D8AAAAAAADgPwAAAAAAAOA/AAAAAAAA4D8AAAAAAADgPwAAAAAAAOA/AAAAAAAA4D8AAAAAAADgPwAAAAAAAOA/AAAAAAAA4D8CAAAAjAAAAAEAAAAAAAAAZji2DP///wgAAAAAAAAAAAAAAAAAAAAAAAAAAAAAAAAAAAAAZAAAAAEAAABAAAAAAAAAAAAAAAAAAAAAAAAAAAAAAAAAAAAAAAAAAAAAAAAAAAAAAAAAAAAAAAAAAAAAAAAAAAAAAAAAAAAAAAAAAAAAAAAAAAAAAAAAAAAAAAAAAAAAFAAAADwAAAAAAAAAAAAAABWAqQAZAAAAAQAAABQAAAAUAAAAFAAAAAE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creQF////AQAAAAAAAAAAAAAAAAAAAAAAAAAAAAAAAAAAAAAAAAAAFYCpAH9/fwDZ4OYDzMzMAMDA/wB/f38AAAAAAAAAAAAAAAAAAAAAAAAAAAAhAAAAGAAAABQAAAAAAAAAPB4AAPtKAAChHgAAEAAAACYAAAAIAAAA//////////8="/>
              </a:ext>
            </a:extLst>
          </p:cNvSpPr>
          <p:nvPr/>
        </p:nvSpPr>
        <p:spPr>
          <a:xfrm>
            <a:off x="0" y="4914900"/>
            <a:ext cx="12188825" cy="641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</p:sp>
      <p:sp>
        <p:nvSpPr>
          <p:cNvPr id="4" name="Title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MdYBMAAAAlAAAAZAAAAA0AAAAAkAAAAAAAAACQ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Z4OYDzMzMAMDA/wB/f38AAAAAAAAAAAAAAAAAAAAAAAAAAAAhAAAAGAAAABQAAADABgAAOB8AAPdEAABIJAAAEAAAACYAAAAIAAAAMaAAAAAAAAA="/>
              </a:ext>
            </a:extLst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vert="horz" wrap="square" lIns="91440" tIns="0" rIns="91440" bIns="0" numCol="1" spcCol="215900" anchor="b">
            <a:prstTxWarp prst="textNoShape">
              <a:avLst/>
            </a:prstTxWarp>
          </a:bodyPr>
          <a:lstStyle>
            <a:lvl1pPr>
              <a:defRPr lang="en-US" sz="3600" b="0">
                <a:solidFill>
                  <a:srgbClr val="FFFFFF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5" name="Picture Place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MdYBMAAAAlAAAAZAAAAC0AAAAA0AIAANACAAAAAAAASAAAAAAAAAAAAAAAAAAAAAEAAABQAAAAAAAAAAAA4D8AAAAAAADgPwAAAAAAAOA/AAAAAAAA4D8AAAAAAADgPwAAAAAAAOA/AAAAAAAA4D8AAAAAAADgPwAAAAAAAOA/AAAAAAAA4D8CAAAAjAAAAAEAAAAAAAAAvcrV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9ytUA////AQAAAAAAAAAAAAAAAAAAAAAAAAAAAAAAAAAAAAAAAAAAAAAAAH9/fwDZ4OYDzMzMAMDA/wB/f38AAAAAAAAAAAAAAAAAAAAAAAAAAAAhAAAAGAAAABQAAAAAAAAAAAAAAABLAAA8HgAAEAAAACYAAAAIAAAAFYAAAH8AAAA="/>
              </a:ext>
            </a:extLst>
          </p:cNvSpPr>
          <p:nvPr>
            <p:ph type="pic" idx="1"/>
          </p:nvPr>
        </p:nvSpPr>
        <p:spPr>
          <a:xfrm>
            <a:off x="0" y="0"/>
            <a:ext cx="12192000" cy="4914900"/>
          </a:xfrm>
          <a:solidFill>
            <a:srgbClr val="BDCAD5"/>
          </a:solidFill>
        </p:spPr>
        <p:txBody>
          <a:bodyPr vert="horz" wrap="square" lIns="457200" tIns="457200" rIns="0" bIns="45720" numCol="1" spcCol="215900" anchor="t">
            <a:prstTxWarp prst="textNoShape">
              <a:avLst/>
            </a:prstTxWarp>
          </a:bodyPr>
          <a:lstStyle>
            <a:lvl1pPr marL="0" indent="0">
              <a:buNone/>
              <a:defRPr lang="en-US" sz="3200"/>
            </a:lvl1pPr>
            <a:lvl2pPr marL="457200" indent="0">
              <a:buNone/>
              <a:defRPr lang="en-US" sz="2800"/>
            </a:lvl2pPr>
            <a:lvl3pPr marL="914400" indent="0">
              <a:buNone/>
              <a:defRPr lang="en-US" sz="2400"/>
            </a:lvl3pPr>
            <a:lvl4pPr marL="1371600" indent="0">
              <a:buNone/>
              <a:defRPr lang="en-US" sz="2000"/>
            </a:lvl4pPr>
            <a:lvl5pPr marL="1828800" indent="0">
              <a:buNone/>
              <a:defRPr lang="en-US" sz="2000"/>
            </a:lvl5pPr>
            <a:lvl6pPr marL="2286000" indent="0">
              <a:buNone/>
              <a:defRPr lang="en-US" sz="2000"/>
            </a:lvl6pPr>
            <a:lvl7pPr marL="2743200" indent="0">
              <a:buNone/>
              <a:defRPr lang="en-US" sz="2000"/>
            </a:lvl7pPr>
            <a:lvl8pPr marL="3200400" indent="0">
              <a:buNone/>
              <a:defRPr lang="en-US" sz="2000"/>
            </a:lvl8pPr>
            <a:lvl9pPr marL="3657600" indent="0">
              <a:buNone/>
              <a:defRPr lang="en-US" sz="2000"/>
            </a:lvl9pPr>
          </a:lstStyle>
          <a:p>
            <a:pPr>
              <a:defRPr lang="en-US"/>
            </a:pPr>
            <a:r>
              <a:t>Click icon to add picture</a:t>
            </a:r>
          </a:p>
        </p:txBody>
      </p:sp>
      <p:sp>
        <p:nvSpPr>
          <p:cNvPr id="6" name="Text Placeholder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MdYBMAAAAlAAAAZAAAAA0AAAAAkAAAAAAAAACQ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Z4OYDzMzMAMDA/wB/f38AAAAAAAAAAAAAAAAAAAAAAAAAAAAhAAAAGAAAABQAAADABgAAViQAAPZEAAD+JwAAEAAAACYAAAAIAAAAPaAAAAAAAAA="/>
              </a:ext>
            </a:extLst>
          </p:cNvSpPr>
          <p:nvPr>
            <p:ph idx="2"/>
          </p:nvPr>
        </p:nvSpPr>
        <p:spPr>
          <a:xfrm>
            <a:off x="1097280" y="5906770"/>
            <a:ext cx="10113010" cy="594360"/>
          </a:xfrm>
        </p:spPr>
        <p:txBody>
          <a:bodyPr vert="horz" wrap="square" lIns="91440" tIns="0" rIns="91440" bIns="0" numCol="1" spcCol="215900" anchor="t">
            <a:prstTxWarp prst="textNoShape">
              <a:avLst/>
            </a:prstTxWarp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lang="en-US" sz="1500">
                <a:solidFill>
                  <a:srgbClr val="FFFFFF"/>
                </a:solidFill>
              </a:defRPr>
            </a:lvl1pPr>
            <a:lvl2pPr marL="457200" indent="0">
              <a:buNone/>
              <a:defRPr lang="en-US" sz="1200"/>
            </a:lvl2pPr>
            <a:lvl3pPr marL="914400" indent="0">
              <a:buNone/>
              <a:defRPr lang="en-US" sz="1000"/>
            </a:lvl3pPr>
            <a:lvl4pPr marL="1371600" indent="0">
              <a:buNone/>
              <a:defRPr lang="en-US" sz="900"/>
            </a:lvl4pPr>
            <a:lvl5pPr marL="1828800" indent="0">
              <a:buNone/>
              <a:defRPr lang="en-US" sz="900"/>
            </a:lvl5pPr>
            <a:lvl6pPr marL="2286000" indent="0">
              <a:buNone/>
              <a:defRPr lang="en-US" sz="900"/>
            </a:lvl6pPr>
            <a:lvl7pPr marL="2743200" indent="0">
              <a:buNone/>
              <a:defRPr lang="en-US" sz="900"/>
            </a:lvl7pPr>
            <a:lvl8pPr marL="3200400" indent="0">
              <a:buNone/>
              <a:defRPr lang="en-US" sz="900"/>
            </a:lvl8pPr>
            <a:lvl9pPr marL="3657600" indent="0">
              <a:buNone/>
              <a:defRPr lang="en-US" sz="900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7" name="Date Placeholder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MdY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Z4OYDzMzMAMDA/wB/f38AAAAAAAAAAAAAAAAAAAAAAAAAAAAhAAAAGAAAABQAAADABgAAvScAAPUVAAD8KQAAEAAAACYAAAAIAAAAAIAAAAAAAAA="/>
              </a:ext>
            </a:extLst>
          </p:cNvSpPr>
          <p:nvPr>
            <p:ph type="dt" sz="half" idx="10"/>
          </p:nvPr>
        </p:nvSpPr>
        <p:spPr/>
        <p:txBody>
          <a:bodyPr/>
          <a:lstStyle>
            <a:lvl1pPr>
              <a:defRPr lang="en-IN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27C762D1-9FCA-9294-847F-69C12C31723C}" type="datetime1">
              <a:rPr lang="en-IN"/>
              <a:t>24-02-2021</a:t>
            </a:fld>
            <a:endParaRPr lang="en-IN"/>
          </a:p>
        </p:txBody>
      </p:sp>
      <p:sp>
        <p:nvSpPr>
          <p:cNvPr id="8" name="Footer Placeholder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MdY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Z4OYDzMzMAMDA/wB/f38AAAAAAAAAAAAAAAAAAAAAAAAAAAAhAAAAGAAAABQAAACtFgAAvScAAFg0AAD8KQAAEAAAACYAAAAIAAAAAIAAAAAAAAA="/>
              </a:ext>
            </a:extLst>
          </p:cNvSpPr>
          <p:nvPr>
            <p:ph type="ftr" sz="quarter" idx="11"/>
          </p:nvPr>
        </p:nvSpPr>
        <p:spPr/>
        <p:txBody>
          <a:bodyPr/>
          <a:lstStyle>
            <a:lvl1pPr>
              <a:defRPr lang="en-IN" cap="all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 cap="all"/>
            </a:pPr>
            <a:endParaRPr lang="en-IN" cap="all"/>
          </a:p>
        </p:txBody>
      </p:sp>
      <p:sp>
        <p:nvSpPr>
          <p:cNvPr id="9" name="Slide Number Placeholder 6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MdY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Z4OYDzMzMAMDA/wB/f38AAAAAAAAAAAAAAAAAAAAAAAAAAAAhAAAAGAAAABQAAADnPAAAvScAAPlEAAD8KQAAEAAAACYAAAAIAAAAAIAAAAAAAAA="/>
              </a:ext>
            </a:extLst>
          </p:cNvSpPr>
          <p:nvPr>
            <p:ph type="sldNum" sz="quarter" idx="12"/>
          </p:nvPr>
        </p:nvSpPr>
        <p:spPr/>
        <p:txBody>
          <a:bodyPr/>
          <a:lstStyle>
            <a:lvl1pPr>
              <a:defRPr lang="en-IN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27C70223-6DCA-92F4-847F-9BA14C3172CE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extLst>
              <a:ext uri="smNativeData">
                <pr:smNativeData xmlns:pr="smNativeData" xmlns:p14="http://schemas.microsoft.com/office/powerpoint/2010/main" xmlns="" val="SMDATA_13_/wMdYBMAAAAlAAAAZAAAAA0AAAAAkAAAAEgAAACQAAAASAAAAAAAAAAAAAAAAAAAAAEAAABQAAAAAAAAAAAA4D8AAAAAAADgPwAAAAAAAOA/AAAAAAAA4D8AAAAAAADgPwAAAAAAAOA/AAAAAAAA4D8AAAAAAADgPwAAAAAAAOA/AAAAAAAA4D8CAAAAjAAAAAEAAAAAAAAAAKnODf///wgAAAAAAAAAAAAAAAAAAAAAAAAAAAAAAAAAAAAAZAAAAAEAAABAAAAAAAAAAAAAAAAAAAAAAAAAAAAAAAAAAAAAAAAAAAAAAAAAAAAAAAAAAAAAAAAAAAAAAAAAAAAAAAAAAAAAAAAAAAAAAAAAAAAAAAAAAAAAAAAAAAAAFAAAADwAAAAAAAAAAAAAABWAqQAZAAAAAQAAABQAAAAUAAAAFAAAAAE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qc4G////AQAAAAAAAAAAAAAAAAAAAAAAAAAAAAAAAAAAAAAAAAAAFYCpAH9/fwDZ4OYDzMzMAMDA/wB/f38AAAAAAAAAAAAAAAAAAAAAAAAAAAAhAAAAGAAAABQAAAAFAAAAYCcAAABLAAAwKgAAEAAAACYAAAAIAAAA//////////8="/>
              </a:ext>
            </a:extLst>
          </p:cNvSpPr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</p:sp>
      <p:sp>
        <p:nvSpPr>
          <p:cNvPr id="3" name="Rectangle 8"/>
          <p:cNvSpPr>
            <a:extLst>
              <a:ext uri="smNativeData">
                <pr:smNativeData xmlns:pr="smNativeData" xmlns:p14="http://schemas.microsoft.com/office/powerpoint/2010/main" xmlns="" val="SMDATA_13_/wMdYBMAAAAlAAAAZAAAAA0AAAAAkAAAAEgAAACQAAAASAAAAAAAAAAAAAAAAAAAAAEAAABQAAAAAAAAAAAA4D8AAAAAAADgPwAAAAAAAOA/AAAAAAAA4D8AAAAAAADgPwAAAAAAAOA/AAAAAAAA4D8AAAAAAADgPwAAAAAAAOA/AAAAAAAA4D8CAAAAjAAAAAEAAAAAAAAAZji2DP///wgAAAAAAAAAAAAAAAAAAAAAAAAAAAAAAAAAAAAAZAAAAAEAAABAAAAAAAAAAAAAAAAAAAAAAAAAAAAAAAAAAAAAAAAAAAAAAAAAAAAAAAAAAAAAAAAAAAAAAAAAAAAAAAAAAAAAAAAAAAAAAAAAAAAAAAAAAAAAAAAAAAAAFAAAADwAAAAAAAAAAAAAABWAqQAZAAAAAQAAABQAAAAUAAAAFAAAAAE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mOLYF////AQAAAAAAAAAAAAAAAAAAAAAAAAAAAAAAAAAAAAAAAAAAFYCpAH9/fwDZ4OYDzMzMAMDA/wB/f38AAAAAAAAAAAAAAAAAAAAAAAAAAAAhAAAAGAAAABQAAAAAAAAA9yYAAPtKAABcJwAAEAAAACYAAAAIAAAA//////////8="/>
              </a:ext>
            </a:extLst>
          </p:cNvSpPr>
          <p:nvPr/>
        </p:nvSpPr>
        <p:spPr>
          <a:xfrm>
            <a:off x="0" y="6334125"/>
            <a:ext cx="12188825" cy="641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</p:sp>
      <p:sp>
        <p:nvSpPr>
          <p:cNvPr id="4" name="Title Placeholder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MdY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Z4OYDzMzMAMDA/wB/f38AAAAAAAAAAAAAAAAAAAAAAAAAAAAhAAAAGAAAABQAAADABgAAwwEAAKBEAACwCgAAEAAAACYAAAAIAAAAvy8AAP8fAAA="/>
              </a:ext>
            </a:extLst>
          </p:cNvSpPr>
          <p:nvPr>
            <p:ph type="title"/>
          </p:nvPr>
        </p:nvSpPr>
        <p:spPr>
          <a:xfrm>
            <a:off x="1097280" y="286385"/>
            <a:ext cx="10058400" cy="14509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MdYBMAAAAlAAAAZAAAAA0AAAAAAAAAAEgAAAAA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Z4OYDzMzMAMDA/wB/f38AAAAAAAAAAAAAAAAAAAAAAAAAAAAhAAAAGAAAABQAAADABgAAWwsAAKBEAAAbJAAAEAAAACYAAAAIAAAAPy8AAP8fAAA="/>
              </a:ext>
            </a:extLst>
          </p:cNvSpPr>
          <p:nvPr>
            <p:ph type="body" idx="1"/>
          </p:nvPr>
        </p:nvSpPr>
        <p:spPr>
          <a:xfrm>
            <a:off x="1097280" y="1845945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6" name="Date Placeholder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MdY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Z4OYDzMzMAMDA/wB/f38AAAAAAAAAAAAAAAAAAAAAAAAAAAAhAAAAGAAAABQAAADABgAAvScAAPUVAAD8KQAAEAAAACYAAAAIAAAAv48AAP8fAAA="/>
              </a:ext>
            </a:extLst>
          </p:cNvSpPr>
          <p:nvPr>
            <p:ph type="dt" sz="half" idx="2"/>
          </p:nvPr>
        </p:nvSpPr>
        <p:spPr>
          <a:xfrm>
            <a:off x="1097280" y="6459855"/>
            <a:ext cx="247205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en-IN" sz="900">
                <a:solidFill>
                  <a:srgbClr val="FFFFFF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27C71001-4FCA-92E6-847F-B9B35E3172EC}" type="datetime1">
              <a:rPr lang="en-IN"/>
              <a:t>24-02-2021</a:t>
            </a:fld>
            <a:endParaRPr lang="en-IN"/>
          </a:p>
        </p:txBody>
      </p:sp>
      <p:sp>
        <p:nvSpPr>
          <p:cNvPr id="7" name="Footer Placeholder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MdY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Z4OYDzMzMAMDA/wB/f38AAAAAAAAAAAAAAAAAAAAAAAAAAAAhAAAAGAAAABQAAACtFgAAvScAAFg0AAD8KQAAEAAAACYAAAAIAAAAv48AAP8fAAA="/>
              </a:ext>
            </a:extLst>
          </p:cNvSpPr>
          <p:nvPr>
            <p:ph type="ftr" sz="quarter" idx="3"/>
          </p:nvPr>
        </p:nvSpPr>
        <p:spPr>
          <a:xfrm>
            <a:off x="3686175" y="6459855"/>
            <a:ext cx="48228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defRPr lang="en-IN" sz="900" cap="all" baseline="0">
                <a:solidFill>
                  <a:srgbClr val="FFFFFF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 cap="all"/>
            </a:pPr>
            <a:endParaRPr lang="en-IN" cap="all"/>
          </a:p>
        </p:txBody>
      </p:sp>
      <p:sp>
        <p:nvSpPr>
          <p:cNvPr id="8" name="Slide Number Placeholder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MdY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Z4OYDzMzMAMDA/wB/f38AAAAAAAAAAAAAAAAAAAAAAAAAAAAhAAAAGAAAABQAAADnPAAAvScAAPlEAAD8KQAAEAAAACYAAAAIAAAAv48AAP8fAAA="/>
              </a:ext>
            </a:extLst>
          </p:cNvSpPr>
          <p:nvPr>
            <p:ph type="sldNum" sz="quarter" idx="4"/>
          </p:nvPr>
        </p:nvSpPr>
        <p:spPr>
          <a:xfrm>
            <a:off x="9900285" y="6459855"/>
            <a:ext cx="131191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lang="en-IN" sz="1050">
                <a:solidFill>
                  <a:srgbClr val="FFFFFF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27C76276-38CA-9294-847F-CEC12C31729B}" type="slidenum">
              <a:rPr lang="en-IN"/>
              <a:t>‹#›</a:t>
            </a:fld>
            <a:endParaRPr lang="en-IN"/>
          </a:p>
        </p:txBody>
      </p:sp>
      <p:sp>
        <p:nvSpPr>
          <p:cNvPr id="9" name="Straight Connector 9"/>
          <p:cNvSpPr>
            <a:extLst>
              <a:ext uri="smNativeData">
                <pr:smNativeData xmlns:pr="smNativeData" xmlns:p14="http://schemas.microsoft.com/office/powerpoint/2010/main" xmlns="" val="SMDATA_13_/wMdY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H9/fwAKAAAAAQAAABQAAAAUAAAAFAAAAAE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DxhOm0MAAAAEAAAAAAAAAAAAAAAAAAAAAAAAAAeAAAAaAAAAAAAAAAAAAAAAAAAAAAAAAAAAAAAECcAABAnAAAAAAAAAAAAAAAAAAAAAAAAAAAAAAAAAAAAAAAAAAAAABQAAAAAAAAAwMD/AAAAAABkAAAAMgAAAAAAAABkAAAAAAAAAH9/fwAKAAAAHwAAAFQAAAD///8A////AQAAAAAAAAAAAAAAAAAAAAAAAAAAAAAAAAAAAAAAAAAAf39/AH9/fwDZ4OYDzMzMAMDA/wB/f38AAAAAAAAAAAAAAAAAAAAAAAAAAAAhAAAAGAAAABQAAABYBwAAsQoAAKhEAACxCgAAEAAAACYAAAAIAAAA//////////8="/>
              </a:ext>
            </a:extLst>
          </p:cNvSpPr>
          <p:nvPr/>
        </p:nvSpPr>
        <p:spPr>
          <a:xfrm>
            <a:off x="1193800" y="1737995"/>
            <a:ext cx="9966960" cy="0"/>
          </a:xfrm>
          <a:prstGeom prst="line">
            <a:avLst/>
          </a:prstGeom>
          <a:noFill/>
          <a:ln w="635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marL="0" marR="0" indent="0" algn="l" defTabSz="914400">
        <a:lnSpc>
          <a:spcPct val="85000"/>
        </a:lnSpc>
        <a:spcBef>
          <a:spcPts val="0"/>
        </a:spcBef>
        <a:spcAft>
          <a:spcPts val="0"/>
        </a:spcAft>
        <a:buNone/>
        <a:tabLst/>
        <a:defRPr lang="en-US" sz="4800" b="0" i="0" u="none" strike="noStrike" kern="1" spc="0" baseline="0">
          <a:solidFill>
            <a:srgbClr val="3F3F3F"/>
          </a:solidFill>
          <a:effectLst/>
          <a:latin typeface="Calibri Light" pitchFamily="2" charset="0"/>
          <a:ea typeface="Calibri Light" pitchFamily="2" charset="0"/>
          <a:cs typeface="Calibri Light" pitchFamily="2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titleStyle>
    <p:bodyStyle>
      <a:lvl1pPr marL="91440" marR="0" indent="-91440" algn="l" defTabSz="91440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Tx/>
        <a:buFont typeface="Calibri" pitchFamily="2" charset="0"/>
        <a:buChar char=" "/>
        <a:tabLst/>
        <a:defRPr lang="en-US" sz="2000" b="0" i="0" u="none" strike="noStrike" kern="1" spc="0" baseline="0">
          <a:solidFill>
            <a:srgbClr val="3F3F3F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384175" marR="0" indent="-182880" algn="l" defTabSz="91440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Tx/>
        <a:buFont typeface="Calibri" pitchFamily="2" charset="0"/>
        <a:buChar char="◦"/>
        <a:tabLst/>
        <a:defRPr lang="en-US" sz="1800" b="0" i="0" u="none" strike="noStrike" kern="1" spc="0" baseline="0">
          <a:solidFill>
            <a:srgbClr val="3F3F3F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567055" marR="0" indent="-182880" algn="l" defTabSz="91440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Tx/>
        <a:buFont typeface="Calibri" pitchFamily="2" charset="0"/>
        <a:buChar char="◦"/>
        <a:tabLst/>
        <a:defRPr lang="en-US" sz="1400" b="0" i="0" u="none" strike="noStrike" kern="1" spc="0" baseline="0">
          <a:solidFill>
            <a:srgbClr val="3F3F3F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749935" marR="0" indent="-182880" algn="l" defTabSz="91440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Tx/>
        <a:buFont typeface="Calibri" pitchFamily="2" charset="0"/>
        <a:buChar char="◦"/>
        <a:tabLst/>
        <a:defRPr lang="en-US" sz="1400" b="0" i="0" u="none" strike="noStrike" kern="1" spc="0" baseline="0">
          <a:solidFill>
            <a:srgbClr val="3F3F3F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932815" marR="0" indent="-182880" algn="l" defTabSz="91440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Tx/>
        <a:buFont typeface="Calibri" pitchFamily="2" charset="0"/>
        <a:buChar char="◦"/>
        <a:tabLst/>
        <a:defRPr lang="en-US" sz="1400" b="0" i="0" u="none" strike="noStrike" kern="1" spc="0" baseline="0">
          <a:solidFill>
            <a:srgbClr val="3F3F3F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1099820" marR="0" indent="-228600" algn="l" defTabSz="91440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Tx/>
        <a:buFont typeface="Calibri" pitchFamily="2" charset="0"/>
        <a:buChar char="◦"/>
        <a:tabLst/>
        <a:defRPr lang="en-US" sz="1400" b="0" i="0" u="none" strike="noStrike" kern="1" spc="0" baseline="0">
          <a:solidFill>
            <a:srgbClr val="3F3F3F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1299845" marR="0" indent="-228600" algn="l" defTabSz="91440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Tx/>
        <a:buFont typeface="Calibri" pitchFamily="2" charset="0"/>
        <a:buChar char="◦"/>
        <a:tabLst/>
        <a:defRPr lang="en-US" sz="1400" b="0" i="0" u="none" strike="noStrike" kern="1" spc="0" baseline="0">
          <a:solidFill>
            <a:srgbClr val="3F3F3F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1499870" marR="0" indent="-228600" algn="l" defTabSz="91440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Tx/>
        <a:buFont typeface="Calibri" pitchFamily="2" charset="0"/>
        <a:buChar char="◦"/>
        <a:tabLst/>
        <a:defRPr lang="en-US" sz="1400" b="0" i="0" u="none" strike="noStrike" kern="1" spc="0" baseline="0">
          <a:solidFill>
            <a:srgbClr val="3F3F3F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1699895" marR="0" indent="-228600" algn="l" defTabSz="91440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Tx/>
        <a:buFont typeface="Calibri" pitchFamily="2" charset="0"/>
        <a:buChar char="◦"/>
        <a:tabLst/>
        <a:defRPr lang="en-US" sz="1400" b="0" i="0" u="none" strike="noStrike" kern="1" spc="0" baseline="0">
          <a:solidFill>
            <a:srgbClr val="3F3F3F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MdYBMAAAAlAAAAZAAAAA8B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Z4OYDzMzMAMDA/wB/f38AAAAAAAAAAAAAAAAAAAAAAAAAAAAhAAAAGAAAABQAAABDAgAA8AoAAABLAACIFwAAEAAAACYAAAAIAAAAAQAAAAAAAAA="/>
              </a:ext>
            </a:extLst>
          </p:cNvSpPr>
          <p:nvPr>
            <p:ph type="ctrTitle"/>
          </p:nvPr>
        </p:nvSpPr>
        <p:spPr>
          <a:xfrm>
            <a:off x="459105" y="2912291"/>
            <a:ext cx="11824335" cy="1947091"/>
          </a:xfrm>
        </p:spPr>
        <p:txBody>
          <a:bodyPr/>
          <a:lstStyle/>
          <a:p>
            <a:pPr>
              <a:defRPr lang="en-US" sz="4800"/>
            </a:pP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/>
              <a:t/>
            </a:r>
            <a:br>
              <a:rPr lang="en-US" sz="6000" dirty="0"/>
            </a:b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/>
              <a:t/>
            </a:r>
            <a:br>
              <a:rPr lang="en-US" sz="6000" dirty="0"/>
            </a:b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/>
              <a:t/>
            </a:r>
            <a:br>
              <a:rPr lang="en-US" sz="6000" dirty="0"/>
            </a:b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/>
              <a:t/>
            </a:r>
            <a:br>
              <a:rPr lang="en-US" sz="6000" dirty="0"/>
            </a:b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/>
              <a:t/>
            </a:r>
            <a:br>
              <a:rPr lang="en-US" sz="6000" dirty="0"/>
            </a:b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/>
              <a:t/>
            </a:r>
            <a:br>
              <a:rPr lang="en-US" sz="6000" dirty="0"/>
            </a:b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/>
              <a:t/>
            </a:r>
            <a:br>
              <a:rPr lang="en-US" sz="6000" dirty="0"/>
            </a:b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/>
              <a:t/>
            </a:r>
            <a:br>
              <a:rPr lang="en-US" sz="6000" dirty="0"/>
            </a:b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/>
              <a:t/>
            </a:r>
            <a:br>
              <a:rPr lang="en-US" sz="6000" dirty="0"/>
            </a:b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/>
              <a:t/>
            </a:r>
            <a:br>
              <a:rPr lang="en-US" sz="6000" dirty="0"/>
            </a:br>
            <a:r>
              <a:rPr lang="en-US" sz="6000" dirty="0" smtClean="0"/>
              <a:t>          </a:t>
            </a:r>
            <a:br>
              <a:rPr lang="en-US" sz="6000" dirty="0" smtClean="0"/>
            </a:br>
            <a:r>
              <a:rPr lang="en-US" sz="6000" dirty="0"/>
              <a:t/>
            </a:r>
            <a:br>
              <a:rPr lang="en-US" sz="6000" dirty="0"/>
            </a:b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/>
              <a:t/>
            </a:r>
            <a:br>
              <a:rPr lang="en-US" sz="6000" dirty="0"/>
            </a:b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/>
              <a:t> </a:t>
            </a:r>
            <a:r>
              <a:rPr lang="en-US" sz="6000" dirty="0" smtClean="0"/>
              <a:t>       AMR </a:t>
            </a:r>
            <a:r>
              <a:rPr lang="en-US" sz="6000" dirty="0"/>
              <a:t>FINAL </a:t>
            </a:r>
            <a:r>
              <a:rPr lang="en-US" sz="6000" dirty="0" smtClean="0"/>
              <a:t>PRESENTATION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endParaRPr sz="4000" dirty="0"/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MdYBMAAAAlAAAAZAAAAA8B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Z4OYDzMzMAMDA/wB/f38AAAAAAAAAAAAAAAAAAAAAAAAAAAAhAAAAGAAAABQAAADuAgAAHBwAALhJAABvJAAAAAAAACYAAAAIAAAAAQAAAAAAAAA="/>
              </a:ext>
            </a:extLst>
          </p:cNvSpPr>
          <p:nvPr>
            <p:ph type="subTitle" idx="1"/>
          </p:nvPr>
        </p:nvSpPr>
        <p:spPr>
          <a:xfrm>
            <a:off x="476250" y="4569460"/>
            <a:ext cx="11507470" cy="1353185"/>
          </a:xfrm>
        </p:spPr>
        <p:txBody>
          <a:bodyPr/>
          <a:lstStyle/>
          <a:p>
            <a:pPr>
              <a:defRPr lang="en-US" b="1" cap="all"/>
            </a:pPr>
            <a:r>
              <a:rPr dirty="0" smtClean="0"/>
              <a:t>         </a:t>
            </a:r>
            <a:r>
              <a:rPr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TEAM </a:t>
            </a:r>
            <a:r>
              <a:rPr sz="3200" dirty="0" smtClean="0"/>
              <a:t> </a:t>
            </a:r>
            <a:r>
              <a:rPr sz="3200" dirty="0" smtClean="0">
                <a:solidFill>
                  <a:srgbClr val="FF0000"/>
                </a:solidFill>
              </a:rPr>
              <a:t>RCB</a:t>
            </a:r>
            <a:r>
              <a:rPr sz="3200" dirty="0" smtClean="0"/>
              <a:t>                                                                                                </a:t>
            </a:r>
          </a:p>
          <a:p>
            <a:pPr>
              <a:defRPr lang="en-US" b="1" cap="all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                                                                                             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ABhiSHEK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SHIVAYYA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 lang="en-US" cap="all"/>
            </a:pPr>
            <a:endParaRPr dirty="0"/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5_/wMdYBMAAAAlAAAAEQAAAC8BAAAAkAAAAEgAAACQAAAASAAAAAAAAAAAAAAAAAAAAAEAAABQAAAAAAAAAAAA4D8AAAAAAADgPwAAAAAAAOA/AAAAAAAA4D8AAAAAAADgPwAAAAAAAOA/AAAAAAAA4D8AAAAAAADgPwAAAAAAAOA/AAAAAAAA4D8CAAAAjAAAAAAAAAAAAAAAZji2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Zji2Bf///wEAAAAAAAAAAAAAAAAAAAAAAAAAAAAAAAAAAAAAAAAAAAAAAAJ/f38A2eDmA8zMzADAwP8Af39/AAAAAAAAAAAAAAAAAP///wAAAAAAIQAAABgAAAAUAAAALhoAAJIEAACYMgAAGA0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742950"/>
            <a:ext cx="4109720" cy="163449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MdYBMAAAAlAAAAZAAAAA8B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Z4OYDzMzMAMDA/wB/f38AAAAAAAAAAAAAAAAAAAAAAAAAAAAhAAAAGAAAABQAAABkBgAAAAAAAEREAADt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rPr dirty="0"/>
              <a:t>Agenda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MdYBMAAAAlAAAAZAAAAA8BAAAAAAAAAEgAAAAA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Z4OYDzMzMAMDA/wB/f38AAAAAAAAAAAAAAAAAAAAAAAAAAAAhAAAAGAAAABQAAADABgAAWwsAAKBEAAAbJA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2"/>
              <a:buChar char="q"/>
              <a:defRPr lang="en-US">
                <a:solidFill>
                  <a:srgbClr val="262626"/>
                </a:solidFill>
              </a:defRPr>
            </a:pPr>
            <a:r>
              <a:rPr dirty="0"/>
              <a:t> </a:t>
            </a:r>
            <a:r>
              <a:rPr dirty="0" smtClean="0"/>
              <a:t>Things to Do</a:t>
            </a:r>
            <a:endParaRPr dirty="0"/>
          </a:p>
          <a:p>
            <a:pPr marL="285750" indent="-285750">
              <a:buFont typeface="Wingdings" charset="2"/>
              <a:buChar char="q"/>
              <a:defRPr lang="en-US">
                <a:solidFill>
                  <a:srgbClr val="262626"/>
                </a:solidFill>
              </a:defRPr>
            </a:pPr>
            <a:r>
              <a:rPr lang="en-US" dirty="0" smtClean="0"/>
              <a:t>Sorting Goals</a:t>
            </a:r>
            <a:endParaRPr dirty="0"/>
          </a:p>
          <a:p>
            <a:pPr marL="285750" indent="-285750">
              <a:buFont typeface="Wingdings" charset="2"/>
              <a:buChar char="q"/>
              <a:defRPr lang="en-US">
                <a:solidFill>
                  <a:srgbClr val="262626"/>
                </a:solidFill>
              </a:defRPr>
            </a:pPr>
            <a:r>
              <a:rPr lang="en-US" dirty="0" smtClean="0"/>
              <a:t>Algorithm Flow </a:t>
            </a:r>
            <a:endParaRPr dirty="0"/>
          </a:p>
          <a:p>
            <a:pPr marL="285750" indent="-285750">
              <a:buFont typeface="Wingdings" charset="2"/>
              <a:buChar char="q"/>
              <a:defRPr lang="en-US">
                <a:solidFill>
                  <a:srgbClr val="262626"/>
                </a:solidFill>
              </a:defRPr>
            </a:pPr>
            <a:r>
              <a:rPr lang="en-US" dirty="0" smtClean="0"/>
              <a:t>Parameters Tuned</a:t>
            </a:r>
          </a:p>
          <a:p>
            <a:pPr marL="285750" indent="-285750">
              <a:buFont typeface="Wingdings" charset="2"/>
              <a:buChar char="q"/>
              <a:defRPr lang="en-US">
                <a:solidFill>
                  <a:srgbClr val="262626"/>
                </a:solidFill>
              </a:defRPr>
            </a:pPr>
            <a:r>
              <a:rPr lang="en-US" dirty="0" smtClean="0"/>
              <a:t>Further Improvements</a:t>
            </a:r>
            <a:endParaRPr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MdYBMAAAAlAAAAZAAAAA8B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Z4OYDzMzMAMDA/wB/f38AAAAAAAAAAAAAAAAAAAAAAAAAAAAhAAAAGAAAABQAAACZBgAAAAAAAHlEAADtCAAAEAAAACYAAAAIAAAAAQAAAAAAAAA="/>
              </a:ext>
            </a:extLst>
          </p:cNvSpPr>
          <p:nvPr>
            <p:ph type="title"/>
          </p:nvPr>
        </p:nvSpPr>
        <p:spPr>
          <a:xfrm>
            <a:off x="1072515" y="0"/>
            <a:ext cx="10058400" cy="1450975"/>
          </a:xfrm>
        </p:spPr>
        <p:txBody>
          <a:bodyPr/>
          <a:lstStyle/>
          <a:p>
            <a:pPr>
              <a:defRPr lang="en-US"/>
            </a:pPr>
            <a:r>
              <a:rPr lang="en-US" dirty="0" smtClean="0"/>
              <a:t>Task to Do</a:t>
            </a:r>
            <a:endParaRPr dirty="0"/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MdYBMAAAAlAAAAZAAAAA8BAAAAAAAAAEgAAAAA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Z4OYDzMzMAMDA/wB/f38AAAAAAAAAAAAAAAAAAAAAAAAAAAAhAAAAGAAAABQAAADABgAAWwsAACAlAAAbJAAAEAAAACYAAAAIAAAAAQAAAAAAAAA="/>
              </a:ext>
            </a:extLst>
          </p:cNvSpPr>
          <p:nvPr>
            <p:ph type="body" idx="1"/>
          </p:nvPr>
        </p:nvSpPr>
        <p:spPr>
          <a:xfrm>
            <a:off x="1097280" y="1845945"/>
            <a:ext cx="9627326" cy="4023360"/>
          </a:xfrm>
        </p:spPr>
        <p:txBody>
          <a:bodyPr/>
          <a:lstStyle/>
          <a:p>
            <a:pPr>
              <a:buClrTx/>
              <a:buFont typeface="Wingdings" pitchFamily="2" charset="2"/>
              <a:buChar char=""/>
              <a:defRPr lang="en-US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Reach as many goals as possible published by the goal publisher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within 10 min by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avoiding obstacles and collision between the other robots.</a:t>
            </a:r>
          </a:p>
          <a:p>
            <a:pPr marL="0" indent="0">
              <a:buClrTx/>
              <a:buNone/>
              <a:defRPr lang="en-US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Text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MdYBMAAAAlAAAAZAAAAA8BAAAAAAAAAEgAAAAA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Z4OYDzMzMAMDA/wB/f38AAAAAAAAAAAAAAAAAAAAAAAAAAAAhAAAAGAAAABQAAABAJgAAWwsAAKBEAAAbJAAAEAAAACYAAAAIAAAAAAAAAAAAAAA="/>
              </a:ext>
            </a:extLst>
          </p:cNvSpPr>
          <p:nvPr>
            <p:ph type="body" idx="2"/>
          </p:nvPr>
        </p:nvSpPr>
        <p:spPr>
          <a:xfrm>
            <a:off x="6217920" y="3840479"/>
            <a:ext cx="4937760" cy="2028825"/>
          </a:xfrm>
        </p:spPr>
        <p:txBody>
          <a:bodyPr/>
          <a:lstStyle/>
          <a:p>
            <a:pPr marL="0" lvl="1" indent="0">
              <a:buNone/>
              <a:defRPr lang="en-US" sz="2400">
                <a:solidFill>
                  <a:schemeClr val="tx1"/>
                </a:solidFill>
              </a:defRPr>
            </a:pPr>
            <a:endParaRPr dirty="0"/>
          </a:p>
          <a:p>
            <a:pPr marL="0" lvl="1" indent="0">
              <a:buNone/>
              <a:defRPr lang="en-US" sz="2400">
                <a:solidFill>
                  <a:schemeClr val="tx1"/>
                </a:solidFill>
              </a:defRPr>
            </a:pPr>
            <a:r>
              <a:rPr dirty="0" smtClean="0"/>
              <a:t>    </a:t>
            </a:r>
            <a:endParaRPr dirty="0"/>
          </a:p>
          <a:p>
            <a:pPr marL="0" lvl="1" indent="0">
              <a:lnSpc>
                <a:spcPct val="150000"/>
              </a:lnSpc>
              <a:buNone/>
              <a:defRPr lang="en-US" sz="2400">
                <a:solidFill>
                  <a:schemeClr val="tx1"/>
                </a:solidFill>
              </a:defRPr>
            </a:pPr>
            <a:endParaRPr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590" y="2873828"/>
            <a:ext cx="4625690" cy="29652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MdYBMAAAAlAAAAZAAAAA8B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Z4OYDzMzMAMDA/wB/f38AAAAAAAAAAAAAAAAAAAAAAAAAAAAhAAAAGAAAABQAAADaBgAAAAAAALpEAADtCAAAEAAAACYAAAAIAAAAAQAAAAAAAAA="/>
              </a:ext>
            </a:extLst>
          </p:cNvSpPr>
          <p:nvPr>
            <p:ph type="title"/>
          </p:nvPr>
        </p:nvSpPr>
        <p:spPr>
          <a:xfrm>
            <a:off x="1113790" y="0"/>
            <a:ext cx="10058400" cy="1450975"/>
          </a:xfrm>
        </p:spPr>
        <p:txBody>
          <a:bodyPr/>
          <a:lstStyle/>
          <a:p>
            <a:pPr>
              <a:defRPr lang="en-US"/>
            </a:pPr>
            <a:r>
              <a:rPr lang="en-US" dirty="0" smtClean="0"/>
              <a:t>Sorting Goals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lideText1"/>
              <p:cNvSpPr>
                <a:spLocks noGrp="1" noChangeArrowheads="1"/>
                <a:extLst>
                  <a:ext uri="smNativeData">
                    <pr:smNativeData xmlns:pr="smNativeData" xmlns:p14="http://schemas.microsoft.com/office/powerpoint/2010/main" xmlns="" val="SMDATA_13_/wMdYBMAAAAlAAAAZAAAAA8BAAAAAAAAAEgAAAAA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Z4OYDzMzMAMDA/wB/f38AAAAAAAAAAAAAAAAAAAAAAAAAAAAhAAAAGAAAABQAAADABgAAWwsAAKBEAAAbJAAAEAAAACYAAAAIAAAAAAAAAAAAAAA="/>
                  </a:ext>
                </a:extLst>
              </p:cNvSpPr>
              <p:nvPr>
                <p:ph type="body" idx="1"/>
              </p:nvPr>
            </p:nvSpPr>
            <p:spPr>
              <a:xfrm>
                <a:off x="1097280" y="1845945"/>
                <a:ext cx="4557932" cy="4175319"/>
              </a:xfrm>
            </p:spPr>
            <p:txBody>
              <a:bodyPr/>
              <a:lstStyle/>
              <a:p>
                <a:pPr>
                  <a:buNone/>
                  <a:defRPr lang="en-US" sz="2400">
                    <a:solidFill>
                      <a:srgbClr val="262626"/>
                    </a:solidFill>
                  </a:defRPr>
                </a:pPr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How Goals sorting is done?</a:t>
                </a:r>
              </a:p>
              <a:p>
                <a:pPr marL="342900" indent="-342900">
                  <a:buFont typeface="Wingdings" pitchFamily="2" charset="2"/>
                  <a:buChar char="Ø"/>
                  <a:defRPr lang="en-US" sz="2400">
                    <a:solidFill>
                      <a:srgbClr val="262626"/>
                    </a:solidFill>
                  </a:defRPr>
                </a:pPr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Euclidian Distance </a:t>
                </a:r>
              </a:p>
              <a:p>
                <a:pPr marL="342900" indent="-342900">
                  <a:buFont typeface="Wingdings" pitchFamily="2" charset="2"/>
                  <a:buChar char="Ø"/>
                  <a:defRPr lang="en-US" sz="2400">
                    <a:solidFill>
                      <a:srgbClr val="262626"/>
                    </a:solidFill>
                  </a:defRPr>
                </a:pPr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Normalize  all calculated distances and Rewards list.</a:t>
                </a:r>
              </a:p>
              <a:p>
                <a:pPr marL="342900" indent="-342900">
                  <a:buFont typeface="Wingdings" pitchFamily="2" charset="2"/>
                  <a:buChar char="Ø"/>
                  <a:defRPr lang="en-US" sz="2400">
                    <a:solidFill>
                      <a:srgbClr val="262626"/>
                    </a:solidFill>
                  </a:defRPr>
                </a:pPr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Normalized </a:t>
                </a:r>
                <a:r>
                  <a:rPr lang="en-US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dist</a:t>
                </a:r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𝑑𝑖𝑠𝑡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𝑐𝑎𝑙𝑐𝑢𝑙𝑎𝑡𝑒𝑑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𝑠𝑢𝑚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𝑜𝑓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𝑎𝑙𝑙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𝑑𝑖𝑠𝑡</m:t>
                        </m:r>
                      </m:den>
                    </m:f>
                  </m:oMath>
                </a14:m>
                <a:endPara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342900" indent="-342900">
                  <a:buFont typeface="Wingdings" pitchFamily="2" charset="2"/>
                  <a:buChar char="Ø"/>
                  <a:defRPr lang="en-US" sz="2400">
                    <a:solidFill>
                      <a:srgbClr val="262626"/>
                    </a:solidFill>
                  </a:defRPr>
                </a:pPr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Cost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𝑁𝑜𝑟𝑚𝑎𝑙𝑖𝑧𝑒𝑑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𝐷𝑖𝑠𝑡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𝑁𝑜𝑟𝑚𝑎𝑙𝑖𝑧𝑒𝑑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𝑅𝑒𝑤𝑎𝑟𝑑𝑠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</a:p>
              <a:p>
                <a:pPr marL="342900" indent="-342900">
                  <a:buFont typeface="Wingdings" pitchFamily="2" charset="2"/>
                  <a:buChar char="Ø"/>
                  <a:defRPr lang="en-US" sz="2400">
                    <a:solidFill>
                      <a:srgbClr val="262626"/>
                    </a:solidFill>
                  </a:defRPr>
                </a:pPr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Based on  cost value the goals are sorted using lambda as key.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SlideText1"/>
              <p:cNvSpPr>
                <a:spLocks noGrp="1" noRot="1" noChangeAspect="1" noMove="1" noResize="1" noEditPoints="1" noAdjustHandles="1" noChangeArrowheads="1" noChangeShapeType="1" noTextEdit="1"/>
                <a:extLst>
                  <a:ext uri="smNativeData">
                    <pr:smNativeData xmlns:pr="smNativeData" xmlns:p14="http://schemas.microsoft.com/office/powerpoint/2010/main" xmlns="" val="SMDATA_13_/wMdYBMAAAAlAAAAZAAAAA8BAAAAAAAAAEgAAAAA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Z4OYDzMzMAMDA/wB/f38AAAAAAAAAAAAAAAAAAAAAAAAAAAAhAAAAGAAAABQAAADABgAAWwsAAKBEAAAbJAAAEAAAACYAAAAIAAAAAAAAAAAAAAA="/>
                  </a:ext>
                </a:extLst>
              </p:cNvSpPr>
              <p:nvPr>
                <p:ph type="body" idx="1"/>
              </p:nvPr>
            </p:nvSpPr>
            <p:spPr>
              <a:xfrm>
                <a:off x="1097280" y="1845945"/>
                <a:ext cx="4557932" cy="4175319"/>
              </a:xfrm>
              <a:blipFill rotWithShape="1">
                <a:blip r:embed="rId2"/>
                <a:stretch>
                  <a:fillRect l="-4011" t="-2044" r="-41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388" y="1885071"/>
            <a:ext cx="5131777" cy="41361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MdYBMAAAAlAAAAZAAAAA8B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Z4OYDzMzMAMDA/wB/f38AAAAAAAAAAAAAAAAAAAAAAAAAAAAhAAAAGAAAABQAAACzBgAAAAAAAJNEAADtCAAAEAAAACYAAAAIAAAAAQ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rPr lang="en-US" dirty="0" smtClean="0"/>
              <a:t>Algorithm Flow</a:t>
            </a:r>
            <a:endParaRPr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44" y="1846263"/>
            <a:ext cx="9904659" cy="4022725"/>
          </a:xfrm>
        </p:spPr>
      </p:pic>
      <p:sp>
        <p:nvSpPr>
          <p:cNvPr id="7" name="Flowchart: Alternate Process 6"/>
          <p:cNvSpPr/>
          <p:nvPr/>
        </p:nvSpPr>
        <p:spPr>
          <a:xfrm>
            <a:off x="1110344" y="2246811"/>
            <a:ext cx="9157062" cy="3108960"/>
          </a:xfrm>
          <a:prstGeom prst="flowChartAlternateProcess">
            <a:avLst/>
          </a:prstGeom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lowchart: Alternate Process 11"/>
          <p:cNvSpPr/>
          <p:nvPr/>
        </p:nvSpPr>
        <p:spPr>
          <a:xfrm>
            <a:off x="4767943" y="2246811"/>
            <a:ext cx="1136468" cy="326572"/>
          </a:xfrm>
          <a:prstGeom prst="flowChartAlternateProcess">
            <a:avLst/>
          </a:prstGeom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lowchart: Alternate Process 12"/>
          <p:cNvSpPr/>
          <p:nvPr/>
        </p:nvSpPr>
        <p:spPr>
          <a:xfrm>
            <a:off x="5146766" y="2246811"/>
            <a:ext cx="992777" cy="849086"/>
          </a:xfrm>
          <a:prstGeom prst="flowChartAlternateProcess">
            <a:avLst/>
          </a:prstGeom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MdYBMAAAAlAAAAZAAAAA8B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JIAAAAMAAAAEAAAAAAAAAAAAAAAAAAAAAAAAAAeAAAAaAAAAAAAAAAAAAAAAAAAAAAAAAAAAAAAECcAABAnAAAAAAAAAAAAAAAAAAAAAAAAAAAAAAAAAAAAAAAAAAAAABQAAAAAAAAAwMD/AAAAAABkAAAAMgAAAAAAAABkAAAAAAAAAH9/fwAKAAAAHwAAAFQAAAD///8A////AQAAAAAAAAAAAAAAAAAAAAAAAAAAAAAAAAAAAAAAAAAAAAAAAH9/fwDZ4OYDzMzMAMDA/wB/f38AAAAAAAAAAAAAAAAAAAAAAAAAAAAhAAAAGAAAABQAAABkBgAAAAAAAEREAADt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rPr lang="en-US" dirty="0" smtClean="0"/>
              <a:t>Parameters </a:t>
            </a:r>
            <a:endParaRPr dirty="0"/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wMdYBMAAAAlAAAAZAAAAA8BAAAAAAAAAEgAAAAA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KIAAAAMAAAAEAAAAAAAAAAAAAAAAAAAAAAAAAAeAAAAaAAAAAAAAAAAAAAAAAAAAAAAAAAAAAAAECcAABAnAAAAAAAAAAAAAAAAAAAAAAAAAAAAAAAAAAAAAAAAAAAAABQAAAAAAAAAwMD/AAAAAABkAAAAMgAAAAAAAABkAAAAAAAAAH9/fwAKAAAAHwAAAFQAAAD///8A////AQAAAAAAAAAAAAAAAAAAAAAAAAAAAAAAAAAAAAAAAAAAAAAAAH9/fwDZ4OYDzMzMAMDA/wB/f38AAAAAAAAAAAAAAAAAAAAAAAAAAAAhAAAAGAAAABQAAADABgAAWwsAAKBEAAAbJA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  <a:defRPr lang="en-US" sz="2400"/>
            </a:pPr>
            <a:r>
              <a:rPr lang="en-US" sz="2400" dirty="0" smtClean="0"/>
              <a:t>   Which </a:t>
            </a:r>
            <a:r>
              <a:rPr lang="en-US" sz="2400" dirty="0"/>
              <a:t>parameters </a:t>
            </a:r>
            <a:r>
              <a:rPr lang="en-US" sz="2400" dirty="0" smtClean="0"/>
              <a:t> are tuned?</a:t>
            </a:r>
            <a:endParaRPr lang="en-US" dirty="0"/>
          </a:p>
          <a:p>
            <a:pPr marL="342900" indent="-342900">
              <a:buFont typeface="Wingdings" pitchFamily="2" charset="2"/>
              <a:buChar char="Ø"/>
              <a:defRPr lang="en-US" sz="2400"/>
            </a:pPr>
            <a:r>
              <a:rPr lang="en-US" dirty="0" err="1" smtClean="0"/>
              <a:t>xy_goal_tolernace</a:t>
            </a:r>
            <a:r>
              <a:rPr lang="en-US" dirty="0" smtClean="0"/>
              <a:t> = 0.175 meters</a:t>
            </a:r>
          </a:p>
          <a:p>
            <a:pPr marL="342900" indent="-342900">
              <a:buFont typeface="Wingdings" pitchFamily="2" charset="2"/>
              <a:buChar char="Ø"/>
              <a:defRPr lang="en-US" sz="2400"/>
            </a:pPr>
            <a:r>
              <a:rPr lang="en-US" dirty="0" err="1" smtClean="0"/>
              <a:t>Yaw_goal_tolerance</a:t>
            </a:r>
            <a:r>
              <a:rPr lang="en-US" dirty="0" smtClean="0"/>
              <a:t> = 3.13</a:t>
            </a:r>
          </a:p>
          <a:p>
            <a:pPr marL="342900" indent="-342900">
              <a:buFont typeface="Wingdings" pitchFamily="2" charset="2"/>
              <a:buChar char="Ø"/>
              <a:defRPr lang="en-US" sz="2400"/>
            </a:pPr>
            <a:r>
              <a:rPr lang="en-US" dirty="0" err="1" smtClean="0"/>
              <a:t>Inflation_radius</a:t>
            </a:r>
            <a:r>
              <a:rPr lang="en-US" dirty="0" smtClean="0"/>
              <a:t> (IR) = 0.2</a:t>
            </a:r>
          </a:p>
          <a:p>
            <a:pPr marL="342900" indent="-342900">
              <a:buFont typeface="Wingdings" pitchFamily="2" charset="2"/>
              <a:buChar char="Ø"/>
              <a:defRPr lang="en-US" sz="2400"/>
            </a:pPr>
            <a:r>
              <a:rPr lang="en-US" dirty="0" smtClean="0"/>
              <a:t>Cost scaling factor(CSF) = 5.0</a:t>
            </a:r>
          </a:p>
          <a:p>
            <a:pPr>
              <a:buNone/>
              <a:defRPr lang="en-US" sz="2400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/>
              <a:t>Problems encountered?</a:t>
            </a:r>
          </a:p>
          <a:p>
            <a:pPr marL="342900" indent="-342900"/>
            <a:r>
              <a:rPr lang="en-US" dirty="0" smtClean="0"/>
              <a:t>Goals sorting based on Euclidian distance raised a problem, when the goal point is on the other side of the obstacle. </a:t>
            </a:r>
          </a:p>
          <a:p>
            <a:pPr marL="342900" indent="-342900"/>
            <a:r>
              <a:rPr lang="en-US" dirty="0" smtClean="0"/>
              <a:t>Narrow path between the obstacles.</a:t>
            </a:r>
          </a:p>
          <a:p>
            <a:pPr>
              <a:buNone/>
            </a:pPr>
            <a:r>
              <a:rPr lang="en-US" sz="2400" dirty="0" smtClean="0"/>
              <a:t>What improvements I have to make ?</a:t>
            </a:r>
          </a:p>
          <a:p>
            <a:pPr marL="342900" indent="-342900"/>
            <a:r>
              <a:rPr lang="en-US" dirty="0"/>
              <a:t>I should have used `move_base/</a:t>
            </a:r>
            <a:r>
              <a:rPr lang="en-US" dirty="0" err="1"/>
              <a:t>NavfnROS</a:t>
            </a:r>
            <a:r>
              <a:rPr lang="en-US" dirty="0"/>
              <a:t>/</a:t>
            </a:r>
            <a:r>
              <a:rPr lang="en-US" dirty="0" err="1"/>
              <a:t>make_plan</a:t>
            </a:r>
            <a:r>
              <a:rPr lang="en-US" dirty="0"/>
              <a:t>` </a:t>
            </a:r>
            <a:r>
              <a:rPr lang="en-US" dirty="0" smtClean="0"/>
              <a:t>service for planning the global path from the robots current position to goal position.</a:t>
            </a:r>
          </a:p>
          <a:p>
            <a:pPr marL="342900" indent="-342900"/>
            <a:r>
              <a:rPr lang="en-US" dirty="0" smtClean="0"/>
              <a:t>Using Manual driving if move_base fails to make a path between narrow paths.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3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8000" dirty="0" smtClean="0"/>
              <a:t>          </a:t>
            </a:r>
          </a:p>
          <a:p>
            <a:pPr>
              <a:buNone/>
            </a:pPr>
            <a:r>
              <a:rPr lang="en-US" sz="8000" dirty="0"/>
              <a:t> </a:t>
            </a:r>
            <a:r>
              <a:rPr lang="en-US" sz="8000" dirty="0" smtClean="0"/>
              <a:t>           </a:t>
            </a:r>
            <a:r>
              <a:rPr lang="en-US" sz="8000" dirty="0" smtClean="0">
                <a:solidFill>
                  <a:srgbClr val="C00000"/>
                </a:solidFill>
              </a:rPr>
              <a:t>Thank You</a:t>
            </a:r>
            <a:endParaRPr lang="en-US" sz="8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21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6638B6"/>
      </a:accent1>
      <a:accent2>
        <a:srgbClr val="00A9CE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Presentation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344068"/>
        </a:dk2>
        <a:lt2>
          <a:srgbClr val="D9E0E6"/>
        </a:lt2>
        <a:accent1>
          <a:srgbClr val="6638B6"/>
        </a:accent1>
        <a:accent2>
          <a:srgbClr val="00A9CE"/>
        </a:accent2>
        <a:accent3>
          <a:srgbClr val="28C4CC"/>
        </a:accent3>
        <a:accent4>
          <a:srgbClr val="42BA97"/>
        </a:accent4>
        <a:accent5>
          <a:srgbClr val="3E8853"/>
        </a:accent5>
        <a:accent6>
          <a:srgbClr val="62A39F"/>
        </a:accent6>
        <a:hlink>
          <a:srgbClr val="6EAC1C"/>
        </a:hlink>
        <a:folHlink>
          <a:srgbClr val="B26B0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344068"/>
        </a:dk2>
        <a:lt2>
          <a:srgbClr val="D9E0E6"/>
        </a:lt2>
        <a:accent1>
          <a:srgbClr val="6638B6"/>
        </a:accent1>
        <a:accent2>
          <a:srgbClr val="00A9CE"/>
        </a:accent2>
        <a:accent3>
          <a:srgbClr val="28C4CC"/>
        </a:accent3>
        <a:accent4>
          <a:srgbClr val="42BA97"/>
        </a:accent4>
        <a:accent5>
          <a:srgbClr val="3E8853"/>
        </a:accent5>
        <a:accent6>
          <a:srgbClr val="62A39F"/>
        </a:accent6>
        <a:hlink>
          <a:srgbClr val="6EAC1C"/>
        </a:hlink>
        <a:folHlink>
          <a:srgbClr val="B26B0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344068"/>
        </a:dk2>
        <a:lt2>
          <a:srgbClr val="D9E0E6"/>
        </a:lt2>
        <a:accent1>
          <a:srgbClr val="6638B6"/>
        </a:accent1>
        <a:accent2>
          <a:srgbClr val="00A9CE"/>
        </a:accent2>
        <a:accent3>
          <a:srgbClr val="28C4CC"/>
        </a:accent3>
        <a:accent4>
          <a:srgbClr val="42BA97"/>
        </a:accent4>
        <a:accent5>
          <a:srgbClr val="3E8853"/>
        </a:accent5>
        <a:accent6>
          <a:srgbClr val="62A39F"/>
        </a:accent6>
        <a:hlink>
          <a:srgbClr val="6EAC1C"/>
        </a:hlink>
        <a:folHlink>
          <a:srgbClr val="B26B0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Presentation 1">
    <a:dk1>
      <a:srgbClr val="000000"/>
    </a:dk1>
    <a:lt1>
      <a:srgbClr val="FFFFFF"/>
    </a:lt1>
    <a:dk2>
      <a:srgbClr val="344068"/>
    </a:dk2>
    <a:lt2>
      <a:srgbClr val="D9E0E6"/>
    </a:lt2>
    <a:accent1>
      <a:srgbClr val="6638B6"/>
    </a:accent1>
    <a:accent2>
      <a:srgbClr val="00A9CE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2861</TotalTime>
  <Words>208</Words>
  <Application>Microsoft Office PowerPoint</Application>
  <PresentationFormat>Custom</PresentationFormat>
  <Paragraphs>36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Presentation</vt:lpstr>
      <vt:lpstr>                                           AMR FINAL PRESENTATION  </vt:lpstr>
      <vt:lpstr>Agenda</vt:lpstr>
      <vt:lpstr>Task to Do</vt:lpstr>
      <vt:lpstr>Sorting Goals</vt:lpstr>
      <vt:lpstr>Algorithm Flow</vt:lpstr>
      <vt:lpstr>Parameters </vt:lpstr>
      <vt:lpstr>Further Improvements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jibin t mathew</dc:creator>
  <cp:lastModifiedBy>Windows User</cp:lastModifiedBy>
  <cp:revision>16</cp:revision>
  <dcterms:created xsi:type="dcterms:W3CDTF">2021-01-31T16:40:51Z</dcterms:created>
  <dcterms:modified xsi:type="dcterms:W3CDTF">2021-02-26T11:12:34Z</dcterms:modified>
</cp:coreProperties>
</file>