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F5F77-0AD1-C041-ADF5-9B3932DB396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F9381-8981-5A49-9251-72E743A9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1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4C0-CDE1-C142-95EC-4E69976B3955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AF2-FF4B-B745-ABFA-1D9C3A7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1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4C0-CDE1-C142-95EC-4E69976B3955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AF2-FF4B-B745-ABFA-1D9C3A7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4C0-CDE1-C142-95EC-4E69976B3955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AF2-FF4B-B745-ABFA-1D9C3A7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4C0-CDE1-C142-95EC-4E69976B3955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AF2-FF4B-B745-ABFA-1D9C3A7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4C0-CDE1-C142-95EC-4E69976B3955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AF2-FF4B-B745-ABFA-1D9C3A7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4C0-CDE1-C142-95EC-4E69976B3955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AF2-FF4B-B745-ABFA-1D9C3A7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5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4C0-CDE1-C142-95EC-4E69976B3955}" type="datetimeFigureOut">
              <a:rPr lang="en-US" smtClean="0"/>
              <a:t>5/29/17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AF2-FF4B-B745-ABFA-1D9C3A7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4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4C0-CDE1-C142-95EC-4E69976B3955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AF2-FF4B-B745-ABFA-1D9C3A7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4C0-CDE1-C142-95EC-4E69976B3955}" type="datetimeFigureOut">
              <a:rPr lang="en-US" smtClean="0"/>
              <a:t>5/29/17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AF2-FF4B-B745-ABFA-1D9C3A7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4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4C0-CDE1-C142-95EC-4E69976B3955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AF2-FF4B-B745-ABFA-1D9C3A7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8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4C0-CDE1-C142-95EC-4E69976B3955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AF2-FF4B-B745-ABFA-1D9C3A7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4C0-CDE1-C142-95EC-4E69976B3955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0AF2-FF4B-B745-ABFA-1D9C3A7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226085" y="493159"/>
            <a:ext cx="1304818" cy="719191"/>
            <a:chOff x="1325366" y="750013"/>
            <a:chExt cx="1304818" cy="719191"/>
          </a:xfrm>
        </p:grpSpPr>
        <p:sp>
          <p:nvSpPr>
            <p:cNvPr id="4" name="Rectangle 3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8272" y="750013"/>
              <a:ext cx="57900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smtClean="0">
                  <a:solidFill>
                    <a:schemeClr val="accent6">
                      <a:lumMod val="50000"/>
                    </a:schemeClr>
                  </a:solidFill>
                </a:rPr>
                <a:t>Person</a:t>
              </a:r>
              <a:endParaRPr lang="en-US" sz="11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1189" y="493159"/>
            <a:ext cx="1304818" cy="719191"/>
            <a:chOff x="1325366" y="750013"/>
            <a:chExt cx="1304818" cy="719191"/>
          </a:xfrm>
        </p:grpSpPr>
        <p:sp>
          <p:nvSpPr>
            <p:cNvPr id="9" name="Rectangle 8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9462" y="750013"/>
              <a:ext cx="10166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ContactDetails</a:t>
              </a:r>
              <a:endParaRPr lang="en-US" sz="11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91189" y="1436669"/>
            <a:ext cx="1304818" cy="719191"/>
            <a:chOff x="1325366" y="750013"/>
            <a:chExt cx="1304818" cy="719191"/>
          </a:xfrm>
        </p:grpSpPr>
        <p:sp>
          <p:nvSpPr>
            <p:cNvPr id="12" name="Rectangle 11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51214" y="750013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BirthDetails</a:t>
              </a:r>
              <a:endParaRPr lang="en-US" sz="11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91189" y="2587375"/>
            <a:ext cx="1304818" cy="719191"/>
            <a:chOff x="1325366" y="750013"/>
            <a:chExt cx="1304818" cy="719191"/>
          </a:xfrm>
        </p:grpSpPr>
        <p:sp>
          <p:nvSpPr>
            <p:cNvPr id="15" name="Rectangle 14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1011" y="750013"/>
              <a:ext cx="9188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DeathDetails</a:t>
              </a:r>
              <a:endParaRPr lang="en-US" sz="11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56293" y="493159"/>
            <a:ext cx="1304818" cy="719191"/>
            <a:chOff x="1325366" y="750013"/>
            <a:chExt cx="1304818" cy="719191"/>
          </a:xfrm>
        </p:grpSpPr>
        <p:sp>
          <p:nvSpPr>
            <p:cNvPr id="18" name="Rectangle 17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56212" y="750013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Address</a:t>
              </a:r>
              <a:endParaRPr lang="en-US" sz="1100" dirty="0"/>
            </a:p>
          </p:txBody>
        </p:sp>
      </p:grpSp>
      <p:cxnSp>
        <p:nvCxnSpPr>
          <p:cNvPr id="21" name="Straight Arrow Connector 20"/>
          <p:cNvCxnSpPr>
            <a:stCxn id="4" idx="3"/>
            <a:endCxn id="9" idx="1"/>
          </p:cNvCxnSpPr>
          <p:nvPr/>
        </p:nvCxnSpPr>
        <p:spPr>
          <a:xfrm>
            <a:off x="4530903" y="852755"/>
            <a:ext cx="760286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8" idx="1"/>
          </p:cNvCxnSpPr>
          <p:nvPr/>
        </p:nvCxnSpPr>
        <p:spPr>
          <a:xfrm>
            <a:off x="6596007" y="852755"/>
            <a:ext cx="760286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15" idx="1"/>
          </p:cNvCxnSpPr>
          <p:nvPr/>
        </p:nvCxnSpPr>
        <p:spPr>
          <a:xfrm>
            <a:off x="4530903" y="852755"/>
            <a:ext cx="760286" cy="2094216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3"/>
            <a:endCxn id="12" idx="1"/>
          </p:cNvCxnSpPr>
          <p:nvPr/>
        </p:nvCxnSpPr>
        <p:spPr>
          <a:xfrm>
            <a:off x="4530903" y="852755"/>
            <a:ext cx="760286" cy="943510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226085" y="3542871"/>
            <a:ext cx="1304818" cy="719191"/>
            <a:chOff x="1325366" y="750013"/>
            <a:chExt cx="1304818" cy="719191"/>
          </a:xfrm>
        </p:grpSpPr>
        <p:sp>
          <p:nvSpPr>
            <p:cNvPr id="29" name="Rectangle 28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2512" y="750013"/>
              <a:ext cx="75052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6">
                      <a:lumMod val="50000"/>
                    </a:schemeClr>
                  </a:solidFill>
                </a:rPr>
                <a:t>Employee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226341" y="4857962"/>
            <a:ext cx="1304818" cy="719191"/>
            <a:chOff x="1325366" y="750013"/>
            <a:chExt cx="1304818" cy="719191"/>
          </a:xfrm>
        </p:grpSpPr>
        <p:sp>
          <p:nvSpPr>
            <p:cNvPr id="32" name="Rectangle 31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28161" y="750013"/>
              <a:ext cx="69923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6">
                      <a:lumMod val="50000"/>
                    </a:schemeClr>
                  </a:solidFill>
                </a:rPr>
                <a:t>Manager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56292" y="3542871"/>
            <a:ext cx="1304818" cy="719191"/>
            <a:chOff x="1325366" y="750013"/>
            <a:chExt cx="1304818" cy="719191"/>
          </a:xfrm>
        </p:grpSpPr>
        <p:sp>
          <p:nvSpPr>
            <p:cNvPr id="35" name="Rectangle 34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40183" y="750013"/>
              <a:ext cx="67518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6">
                      <a:lumMod val="50000"/>
                    </a:schemeClr>
                  </a:solidFill>
                </a:rPr>
                <a:t>Business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40" name="Elbow Connector 39"/>
          <p:cNvCxnSpPr>
            <a:stCxn id="35" idx="0"/>
            <a:endCxn id="18" idx="2"/>
          </p:cNvCxnSpPr>
          <p:nvPr/>
        </p:nvCxnSpPr>
        <p:spPr>
          <a:xfrm rot="5400000" flipH="1" flipV="1">
            <a:off x="6843441" y="2377611"/>
            <a:ext cx="2330521" cy="1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9" idx="3"/>
            <a:endCxn id="35" idx="1"/>
          </p:cNvCxnSpPr>
          <p:nvPr/>
        </p:nvCxnSpPr>
        <p:spPr>
          <a:xfrm>
            <a:off x="4530903" y="3902467"/>
            <a:ext cx="2825389" cy="12700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9" idx="0"/>
            <a:endCxn id="4" idx="2"/>
          </p:cNvCxnSpPr>
          <p:nvPr/>
        </p:nvCxnSpPr>
        <p:spPr>
          <a:xfrm rot="5400000" flipH="1" flipV="1">
            <a:off x="2713234" y="2377611"/>
            <a:ext cx="2330521" cy="12700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9" idx="2"/>
          </p:cNvCxnSpPr>
          <p:nvPr/>
        </p:nvCxnSpPr>
        <p:spPr>
          <a:xfrm rot="5400000" flipH="1" flipV="1">
            <a:off x="3508169" y="4487637"/>
            <a:ext cx="595900" cy="14475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5400000">
            <a:off x="3912927" y="4517132"/>
            <a:ext cx="595900" cy="85761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 flipH="1" flipV="1">
            <a:off x="3128353" y="4483084"/>
            <a:ext cx="595900" cy="153856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27828" y="4260020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</a:t>
            </a:r>
            <a:endParaRPr lang="en-US" sz="900" dirty="0"/>
          </a:p>
        </p:txBody>
      </p:sp>
      <p:cxnSp>
        <p:nvCxnSpPr>
          <p:cNvPr id="53" name="Elbow Connector 52"/>
          <p:cNvCxnSpPr>
            <a:endCxn id="32" idx="3"/>
          </p:cNvCxnSpPr>
          <p:nvPr/>
        </p:nvCxnSpPr>
        <p:spPr>
          <a:xfrm rot="10800000" flipV="1">
            <a:off x="4531160" y="4126786"/>
            <a:ext cx="2825133" cy="1090772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0800000" flipH="1" flipV="1">
            <a:off x="4530903" y="5230906"/>
            <a:ext cx="236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</a:t>
            </a:r>
            <a:endParaRPr lang="en-US" sz="9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812056" y="1540267"/>
            <a:ext cx="1304818" cy="719191"/>
            <a:chOff x="1325366" y="750013"/>
            <a:chExt cx="1304818" cy="719191"/>
          </a:xfrm>
        </p:grpSpPr>
        <p:sp>
          <p:nvSpPr>
            <p:cNvPr id="57" name="Rectangle 56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93968" y="750013"/>
              <a:ext cx="97494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chemeClr val="accent6">
                      <a:lumMod val="50000"/>
                    </a:schemeClr>
                  </a:solidFill>
                </a:rPr>
                <a:t>PrivateOwner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59" name="Elbow Connector 58"/>
          <p:cNvCxnSpPr>
            <a:stCxn id="58" idx="0"/>
            <a:endCxn id="4" idx="2"/>
          </p:cNvCxnSpPr>
          <p:nvPr/>
        </p:nvCxnSpPr>
        <p:spPr>
          <a:xfrm rot="5400000" flipH="1" flipV="1">
            <a:off x="2509355" y="171128"/>
            <a:ext cx="327917" cy="2410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356292" y="4672172"/>
            <a:ext cx="1304818" cy="719191"/>
            <a:chOff x="1325366" y="750013"/>
            <a:chExt cx="1304818" cy="719191"/>
          </a:xfrm>
        </p:grpSpPr>
        <p:sp>
          <p:nvSpPr>
            <p:cNvPr id="65" name="Rectangle 64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15337" y="750013"/>
              <a:ext cx="72487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6">
                      <a:lumMod val="50000"/>
                    </a:schemeClr>
                  </a:solidFill>
                </a:rPr>
                <a:t>Company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67" name="Elbow Connector 66"/>
          <p:cNvCxnSpPr>
            <a:stCxn id="66" idx="0"/>
            <a:endCxn id="35" idx="2"/>
          </p:cNvCxnSpPr>
          <p:nvPr/>
        </p:nvCxnSpPr>
        <p:spPr>
          <a:xfrm rot="16200000" flipV="1">
            <a:off x="7803647" y="4467116"/>
            <a:ext cx="410110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051474" y="5843900"/>
            <a:ext cx="1304818" cy="719191"/>
            <a:chOff x="1325366" y="750013"/>
            <a:chExt cx="1304818" cy="719191"/>
          </a:xfrm>
        </p:grpSpPr>
        <p:sp>
          <p:nvSpPr>
            <p:cNvPr id="72" name="Rectangle 71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7324" y="750013"/>
              <a:ext cx="74090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6">
                      <a:lumMod val="50000"/>
                    </a:schemeClr>
                  </a:solidFill>
                </a:rPr>
                <a:t>Regulator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461873" y="5843899"/>
            <a:ext cx="1304818" cy="719191"/>
            <a:chOff x="1325366" y="750013"/>
            <a:chExt cx="1304818" cy="719191"/>
          </a:xfrm>
        </p:grpSpPr>
        <p:sp>
          <p:nvSpPr>
            <p:cNvPr id="75" name="Rectangle 74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84696" y="750013"/>
              <a:ext cx="9861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6">
                      <a:lumMod val="50000"/>
                    </a:schemeClr>
                  </a:solidFill>
                </a:rPr>
                <a:t>AuctionHouse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872272" y="5843899"/>
            <a:ext cx="1304818" cy="719191"/>
            <a:chOff x="1325366" y="750013"/>
            <a:chExt cx="1304818" cy="719191"/>
          </a:xfrm>
        </p:grpSpPr>
        <p:sp>
          <p:nvSpPr>
            <p:cNvPr id="78" name="Rectangle 77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47825" y="750013"/>
              <a:ext cx="105990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6">
                      <a:lumMod val="50000"/>
                    </a:schemeClr>
                  </a:solidFill>
                </a:rPr>
                <a:t>ScrapMerchant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81" name="Elbow Connector 80"/>
          <p:cNvCxnSpPr>
            <a:stCxn id="72" idx="0"/>
            <a:endCxn id="65" idx="2"/>
          </p:cNvCxnSpPr>
          <p:nvPr/>
        </p:nvCxnSpPr>
        <p:spPr>
          <a:xfrm rot="5400000" flipH="1" flipV="1">
            <a:off x="7130024" y="4965223"/>
            <a:ext cx="452537" cy="130481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5" idx="0"/>
            <a:endCxn id="65" idx="2"/>
          </p:cNvCxnSpPr>
          <p:nvPr/>
        </p:nvCxnSpPr>
        <p:spPr>
          <a:xfrm rot="16200000" flipV="1">
            <a:off x="7835224" y="5564840"/>
            <a:ext cx="452536" cy="10558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8" idx="0"/>
            <a:endCxn id="65" idx="2"/>
          </p:cNvCxnSpPr>
          <p:nvPr/>
        </p:nvCxnSpPr>
        <p:spPr>
          <a:xfrm rot="16200000" flipV="1">
            <a:off x="8540423" y="4859641"/>
            <a:ext cx="452536" cy="1515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0800000" flipH="1" flipV="1">
            <a:off x="6733253" y="3667165"/>
            <a:ext cx="92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employer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 rot="10800000" flipH="1" flipV="1">
            <a:off x="2671997" y="4242803"/>
            <a:ext cx="92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directReports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 rot="10800000" flipH="1" flipV="1">
            <a:off x="4508901" y="4958213"/>
            <a:ext cx="92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managers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1396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63813" y="532424"/>
            <a:ext cx="1304818" cy="719191"/>
            <a:chOff x="1325366" y="750013"/>
            <a:chExt cx="1304818" cy="719191"/>
          </a:xfrm>
        </p:grpSpPr>
        <p:sp>
          <p:nvSpPr>
            <p:cNvPr id="4" name="Rectangle 3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8272" y="750013"/>
              <a:ext cx="6030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Vehicle</a:t>
              </a:r>
              <a:endParaRPr lang="en-US" sz="11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57679" y="521223"/>
            <a:ext cx="1304818" cy="719191"/>
            <a:chOff x="1325366" y="750013"/>
            <a:chExt cx="1304818" cy="719191"/>
          </a:xfrm>
        </p:grpSpPr>
        <p:sp>
          <p:nvSpPr>
            <p:cNvPr id="9" name="Rectangle 8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29155" y="761214"/>
              <a:ext cx="57900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accent6">
                      <a:lumMod val="50000"/>
                    </a:schemeClr>
                  </a:solidFill>
                </a:rPr>
                <a:t>Person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57679" y="1464733"/>
            <a:ext cx="1304818" cy="719191"/>
            <a:chOff x="1325366" y="750013"/>
            <a:chExt cx="1304818" cy="719191"/>
          </a:xfrm>
        </p:grpSpPr>
        <p:sp>
          <p:nvSpPr>
            <p:cNvPr id="12" name="Rectangle 11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51214" y="750013"/>
              <a:ext cx="9925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VehicleDetails</a:t>
              </a:r>
              <a:endParaRPr lang="en-US" sz="11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7679" y="2615439"/>
            <a:ext cx="1304818" cy="719191"/>
            <a:chOff x="1325366" y="750013"/>
            <a:chExt cx="1304818" cy="719191"/>
          </a:xfrm>
        </p:grpSpPr>
        <p:sp>
          <p:nvSpPr>
            <p:cNvPr id="15" name="Rectangle 14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1011" y="750013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VehicleStatus</a:t>
              </a:r>
              <a:endParaRPr lang="en-US" sz="1100" dirty="0" smtClean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222783" y="521223"/>
            <a:ext cx="1304818" cy="719191"/>
            <a:chOff x="1325366" y="750013"/>
            <a:chExt cx="1304818" cy="719191"/>
          </a:xfrm>
        </p:grpSpPr>
        <p:sp>
          <p:nvSpPr>
            <p:cNvPr id="18" name="Rectangle 17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56212" y="750013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TaxClass</a:t>
              </a:r>
              <a:endParaRPr lang="en-US" sz="1100" dirty="0"/>
            </a:p>
          </p:txBody>
        </p:sp>
      </p:grpSp>
      <p:cxnSp>
        <p:nvCxnSpPr>
          <p:cNvPr id="21" name="Straight Arrow Connector 20"/>
          <p:cNvCxnSpPr>
            <a:stCxn id="4" idx="3"/>
            <a:endCxn id="9" idx="1"/>
          </p:cNvCxnSpPr>
          <p:nvPr/>
        </p:nvCxnSpPr>
        <p:spPr>
          <a:xfrm flipV="1">
            <a:off x="4868631" y="880819"/>
            <a:ext cx="3289048" cy="11201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15" idx="1"/>
          </p:cNvCxnSpPr>
          <p:nvPr/>
        </p:nvCxnSpPr>
        <p:spPr>
          <a:xfrm>
            <a:off x="4868631" y="892020"/>
            <a:ext cx="3289048" cy="2083015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3"/>
            <a:endCxn id="12" idx="1"/>
          </p:cNvCxnSpPr>
          <p:nvPr/>
        </p:nvCxnSpPr>
        <p:spPr>
          <a:xfrm>
            <a:off x="4868631" y="892020"/>
            <a:ext cx="3289048" cy="932309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63222" y="3343778"/>
            <a:ext cx="1353256" cy="739152"/>
            <a:chOff x="1302299" y="730052"/>
            <a:chExt cx="1353256" cy="739152"/>
          </a:xfrm>
        </p:grpSpPr>
        <p:sp>
          <p:nvSpPr>
            <p:cNvPr id="29" name="Rectangle 28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02299" y="730052"/>
              <a:ext cx="13532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rgbClr val="7030A0"/>
                  </a:solidFill>
                </a:rPr>
                <a:t>ApplicationForVehicle</a:t>
              </a:r>
              <a:endParaRPr lang="en-US" sz="1000" dirty="0" smtClean="0">
                <a:solidFill>
                  <a:srgbClr val="7030A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7030A0"/>
                  </a:solidFill>
                </a:rPr>
                <a:t>RegistrationCertificate</a:t>
              </a:r>
              <a:endParaRPr lang="en-US" sz="1000" dirty="0">
                <a:solidFill>
                  <a:srgbClr val="7030A0"/>
                </a:solidFill>
              </a:endParaRPr>
            </a:p>
            <a:p>
              <a:pPr algn="ctr"/>
              <a:endParaRPr lang="en-US" sz="1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1901" y="5102614"/>
            <a:ext cx="1304818" cy="719191"/>
            <a:chOff x="1325366" y="750013"/>
            <a:chExt cx="1304818" cy="719191"/>
          </a:xfrm>
        </p:grpSpPr>
        <p:sp>
          <p:nvSpPr>
            <p:cNvPr id="32" name="Rectangle 31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53250" y="750013"/>
              <a:ext cx="124906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>
                  <a:solidFill>
                    <a:srgbClr val="7030A0"/>
                  </a:solidFill>
                </a:rPr>
                <a:t>PrivateVehicleTransfer</a:t>
              </a:r>
              <a:endParaRPr lang="en-US" sz="9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48" name="Elbow Connector 47"/>
          <p:cNvCxnSpPr>
            <a:stCxn id="70" idx="0"/>
            <a:endCxn id="4" idx="2"/>
          </p:cNvCxnSpPr>
          <p:nvPr/>
        </p:nvCxnSpPr>
        <p:spPr>
          <a:xfrm rot="5400000" flipH="1" flipV="1">
            <a:off x="2477186" y="2200888"/>
            <a:ext cx="2688308" cy="789763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3"/>
            <a:endCxn id="59" idx="1"/>
          </p:cNvCxnSpPr>
          <p:nvPr/>
        </p:nvCxnSpPr>
        <p:spPr>
          <a:xfrm>
            <a:off x="4868631" y="892020"/>
            <a:ext cx="3289048" cy="2995511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0800000" flipH="1" flipV="1">
            <a:off x="7894718" y="3709091"/>
            <a:ext cx="236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 rot="10800000" flipH="1" flipV="1">
            <a:off x="7720058" y="636640"/>
            <a:ext cx="69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owner</a:t>
            </a:r>
            <a:endParaRPr lang="en-US" sz="9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202233" y="1338399"/>
            <a:ext cx="1304818" cy="722235"/>
            <a:chOff x="1325366" y="746969"/>
            <a:chExt cx="1304818" cy="722235"/>
          </a:xfrm>
        </p:grpSpPr>
        <p:sp>
          <p:nvSpPr>
            <p:cNvPr id="43" name="Rectangle 42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37300" y="746969"/>
              <a:ext cx="9444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TrailerDetails</a:t>
              </a:r>
              <a:endParaRPr lang="en-US" sz="11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187397" y="2158952"/>
            <a:ext cx="1304818" cy="722235"/>
            <a:chOff x="1325366" y="746969"/>
            <a:chExt cx="1304818" cy="722235"/>
          </a:xfrm>
        </p:grpSpPr>
        <p:sp>
          <p:nvSpPr>
            <p:cNvPr id="49" name="Rectangle 48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37300" y="746969"/>
              <a:ext cx="933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SoundDetails</a:t>
              </a:r>
              <a:endParaRPr lang="en-US" sz="11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187397" y="3022505"/>
            <a:ext cx="1343975" cy="722235"/>
            <a:chOff x="1325366" y="746969"/>
            <a:chExt cx="1343975" cy="722235"/>
          </a:xfrm>
        </p:grpSpPr>
        <p:sp>
          <p:nvSpPr>
            <p:cNvPr id="56" name="Rectangle 55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37300" y="746969"/>
              <a:ext cx="11320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ExhaustEmission</a:t>
              </a:r>
              <a:endParaRPr lang="en-US" sz="11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153688" y="3502823"/>
            <a:ext cx="1330814" cy="744303"/>
            <a:chOff x="1321375" y="724901"/>
            <a:chExt cx="1330814" cy="744303"/>
          </a:xfrm>
        </p:grpSpPr>
        <p:sp>
          <p:nvSpPr>
            <p:cNvPr id="59" name="Rectangle 58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21375" y="724901"/>
              <a:ext cx="13308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/>
                <a:t>VehicleTransferLogEntry</a:t>
              </a:r>
              <a:endParaRPr lang="en-US" sz="900" dirty="0" smtClean="0"/>
            </a:p>
          </p:txBody>
        </p:sp>
      </p:grpSp>
      <p:cxnSp>
        <p:nvCxnSpPr>
          <p:cNvPr id="62" name="Elbow Connector 61"/>
          <p:cNvCxnSpPr>
            <a:stCxn id="12" idx="3"/>
            <a:endCxn id="18" idx="1"/>
          </p:cNvCxnSpPr>
          <p:nvPr/>
        </p:nvCxnSpPr>
        <p:spPr>
          <a:xfrm flipV="1">
            <a:off x="9462497" y="880819"/>
            <a:ext cx="760286" cy="943510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3"/>
            <a:endCxn id="43" idx="1"/>
          </p:cNvCxnSpPr>
          <p:nvPr/>
        </p:nvCxnSpPr>
        <p:spPr>
          <a:xfrm flipV="1">
            <a:off x="9462497" y="1701039"/>
            <a:ext cx="739736" cy="123290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3"/>
            <a:endCxn id="49" idx="1"/>
          </p:cNvCxnSpPr>
          <p:nvPr/>
        </p:nvCxnSpPr>
        <p:spPr>
          <a:xfrm>
            <a:off x="9462497" y="1824329"/>
            <a:ext cx="724900" cy="697263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2" idx="3"/>
            <a:endCxn id="56" idx="1"/>
          </p:cNvCxnSpPr>
          <p:nvPr/>
        </p:nvCxnSpPr>
        <p:spPr>
          <a:xfrm>
            <a:off x="9462497" y="1824329"/>
            <a:ext cx="724900" cy="1560816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774045" y="3939923"/>
            <a:ext cx="1304818" cy="719191"/>
            <a:chOff x="1325366" y="750013"/>
            <a:chExt cx="1304818" cy="719191"/>
          </a:xfrm>
        </p:grpSpPr>
        <p:sp>
          <p:nvSpPr>
            <p:cNvPr id="69" name="Rectangle 68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42830" y="750013"/>
              <a:ext cx="12698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7030A0"/>
                  </a:solidFill>
                </a:rPr>
                <a:t>VehicleTransaction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71" name="Elbow Connector 70"/>
          <p:cNvCxnSpPr>
            <a:stCxn id="30" idx="0"/>
          </p:cNvCxnSpPr>
          <p:nvPr/>
        </p:nvCxnSpPr>
        <p:spPr>
          <a:xfrm rot="5400000" flipH="1" flipV="1">
            <a:off x="5811132" y="1007506"/>
            <a:ext cx="2264990" cy="2407554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9" idx="3"/>
            <a:endCxn id="12" idx="1"/>
          </p:cNvCxnSpPr>
          <p:nvPr/>
        </p:nvCxnSpPr>
        <p:spPr>
          <a:xfrm flipV="1">
            <a:off x="6391107" y="1824329"/>
            <a:ext cx="1766572" cy="1899006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2" idx="0"/>
            <a:endCxn id="69" idx="2"/>
          </p:cNvCxnSpPr>
          <p:nvPr/>
        </p:nvCxnSpPr>
        <p:spPr>
          <a:xfrm rot="5400000" flipH="1" flipV="1">
            <a:off x="3128632" y="4804792"/>
            <a:ext cx="443500" cy="15214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143275" y="5102613"/>
            <a:ext cx="1304818" cy="719191"/>
            <a:chOff x="1325366" y="750013"/>
            <a:chExt cx="1304818" cy="719191"/>
          </a:xfrm>
        </p:grpSpPr>
        <p:sp>
          <p:nvSpPr>
            <p:cNvPr id="85" name="Rectangle 84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84884" y="750013"/>
              <a:ext cx="78579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rgbClr val="7030A0"/>
                  </a:solidFill>
                </a:rPr>
                <a:t>ScrapVehicle</a:t>
              </a:r>
              <a:endParaRPr lang="en-US" sz="9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87" name="Elbow Connector 86"/>
          <p:cNvCxnSpPr>
            <a:stCxn id="85" idx="0"/>
            <a:endCxn id="69" idx="2"/>
          </p:cNvCxnSpPr>
          <p:nvPr/>
        </p:nvCxnSpPr>
        <p:spPr>
          <a:xfrm rot="16200000" flipV="1">
            <a:off x="3889320" y="4196249"/>
            <a:ext cx="443499" cy="136923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4649" y="5102612"/>
            <a:ext cx="1304818" cy="719191"/>
            <a:chOff x="1325366" y="750013"/>
            <a:chExt cx="1304818" cy="719191"/>
          </a:xfrm>
        </p:grpSpPr>
        <p:sp>
          <p:nvSpPr>
            <p:cNvPr id="91" name="Rectangle 90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467867" y="750013"/>
              <a:ext cx="10198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rgbClr val="7030A0"/>
                  </a:solidFill>
                </a:rPr>
                <a:t>UpdateSuspicious</a:t>
              </a:r>
              <a:endParaRPr lang="en-US" sz="9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93" name="Elbow Connector 92"/>
          <p:cNvCxnSpPr>
            <a:stCxn id="91" idx="0"/>
            <a:endCxn id="69" idx="2"/>
          </p:cNvCxnSpPr>
          <p:nvPr/>
        </p:nvCxnSpPr>
        <p:spPr>
          <a:xfrm rot="16200000" flipV="1">
            <a:off x="4650007" y="3435561"/>
            <a:ext cx="443498" cy="289060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69" idx="3"/>
          </p:cNvCxnSpPr>
          <p:nvPr/>
        </p:nvCxnSpPr>
        <p:spPr>
          <a:xfrm rot="16200000" flipV="1">
            <a:off x="3902770" y="4475613"/>
            <a:ext cx="803093" cy="450906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0800000" flipH="1" flipV="1">
            <a:off x="4123273" y="4068685"/>
            <a:ext cx="236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</a:t>
            </a:r>
            <a:endParaRPr lang="en-US" sz="9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380296" y="5102612"/>
            <a:ext cx="1304818" cy="719191"/>
            <a:chOff x="1325366" y="750013"/>
            <a:chExt cx="1304818" cy="719191"/>
          </a:xfrm>
        </p:grpSpPr>
        <p:sp>
          <p:nvSpPr>
            <p:cNvPr id="101" name="Rectangle 100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88273" y="750013"/>
              <a:ext cx="57900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accent6">
                      <a:lumMod val="50000"/>
                    </a:schemeClr>
                  </a:solidFill>
                </a:rPr>
                <a:t>Person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104" name="Elbow Connector 103"/>
          <p:cNvCxnSpPr>
            <a:endCxn id="101" idx="3"/>
          </p:cNvCxnSpPr>
          <p:nvPr/>
        </p:nvCxnSpPr>
        <p:spPr>
          <a:xfrm rot="10800000" flipV="1">
            <a:off x="1685115" y="5243192"/>
            <a:ext cx="936787" cy="21901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101" idx="3"/>
          </p:cNvCxnSpPr>
          <p:nvPr/>
        </p:nvCxnSpPr>
        <p:spPr>
          <a:xfrm rot="10800000">
            <a:off x="1685114" y="5462209"/>
            <a:ext cx="936786" cy="22967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10800000" flipH="1" flipV="1">
            <a:off x="2149510" y="5012359"/>
            <a:ext cx="716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buyer</a:t>
            </a:r>
            <a:endParaRPr lang="en-US" sz="900" dirty="0"/>
          </a:p>
        </p:txBody>
      </p:sp>
      <p:sp>
        <p:nvSpPr>
          <p:cNvPr id="111" name="TextBox 110"/>
          <p:cNvSpPr txBox="1"/>
          <p:nvPr/>
        </p:nvSpPr>
        <p:spPr>
          <a:xfrm rot="10800000" flipH="1" flipV="1">
            <a:off x="2121863" y="5686691"/>
            <a:ext cx="716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seller</a:t>
            </a:r>
            <a:endParaRPr lang="en-US" sz="900" dirty="0"/>
          </a:p>
        </p:txBody>
      </p:sp>
      <p:sp>
        <p:nvSpPr>
          <p:cNvPr id="112" name="TextBox 111"/>
          <p:cNvSpPr txBox="1"/>
          <p:nvPr/>
        </p:nvSpPr>
        <p:spPr>
          <a:xfrm rot="10800000" flipH="1" flipV="1">
            <a:off x="7687169" y="1108731"/>
            <a:ext cx="69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keeper</a:t>
            </a:r>
            <a:endParaRPr lang="en-US" sz="900" dirty="0"/>
          </a:p>
        </p:txBody>
      </p:sp>
      <p:sp>
        <p:nvSpPr>
          <p:cNvPr id="113" name="TextBox 112"/>
          <p:cNvSpPr txBox="1"/>
          <p:nvPr/>
        </p:nvSpPr>
        <p:spPr>
          <a:xfrm rot="10800000" flipH="1" flipV="1">
            <a:off x="4849983" y="608376"/>
            <a:ext cx="814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vehicle</a:t>
            </a:r>
            <a:endParaRPr lang="en-US" sz="9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8179684" y="4973848"/>
            <a:ext cx="1304818" cy="719191"/>
            <a:chOff x="1325366" y="750013"/>
            <a:chExt cx="1304818" cy="719191"/>
          </a:xfrm>
        </p:grpSpPr>
        <p:sp>
          <p:nvSpPr>
            <p:cNvPr id="116" name="Rectangle 115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688273" y="750013"/>
              <a:ext cx="57900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accent6">
                      <a:lumMod val="50000"/>
                    </a:schemeClr>
                  </a:solidFill>
                </a:rPr>
                <a:t>Person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118" name="Elbow Connector 117"/>
          <p:cNvCxnSpPr/>
          <p:nvPr/>
        </p:nvCxnSpPr>
        <p:spPr>
          <a:xfrm rot="16200000" flipH="1">
            <a:off x="8814249" y="4491639"/>
            <a:ext cx="727862" cy="23655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16200000" flipH="1">
            <a:off x="8058566" y="4570945"/>
            <a:ext cx="727863" cy="77941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0800000" flipH="1" flipV="1">
            <a:off x="7980176" y="4765446"/>
            <a:ext cx="716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buyer</a:t>
            </a:r>
            <a:endParaRPr lang="en-US" sz="900" dirty="0"/>
          </a:p>
        </p:txBody>
      </p:sp>
      <p:sp>
        <p:nvSpPr>
          <p:cNvPr id="121" name="TextBox 120"/>
          <p:cNvSpPr txBox="1"/>
          <p:nvPr/>
        </p:nvSpPr>
        <p:spPr>
          <a:xfrm rot="10800000" flipH="1" flipV="1">
            <a:off x="9300954" y="4742878"/>
            <a:ext cx="716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seller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19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63813" y="532424"/>
            <a:ext cx="1304818" cy="719191"/>
            <a:chOff x="1325366" y="750013"/>
            <a:chExt cx="1304818" cy="719191"/>
          </a:xfrm>
        </p:grpSpPr>
        <p:sp>
          <p:nvSpPr>
            <p:cNvPr id="4" name="Rectangle 3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8272" y="750013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Order</a:t>
              </a:r>
              <a:endParaRPr lang="en-US" sz="11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57679" y="521223"/>
            <a:ext cx="1304818" cy="719191"/>
            <a:chOff x="1325366" y="750013"/>
            <a:chExt cx="1304818" cy="719191"/>
          </a:xfrm>
        </p:grpSpPr>
        <p:sp>
          <p:nvSpPr>
            <p:cNvPr id="9" name="Rectangle 8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29155" y="761214"/>
              <a:ext cx="57900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accent6">
                      <a:lumMod val="50000"/>
                    </a:schemeClr>
                  </a:solidFill>
                </a:rPr>
                <a:t>Person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57679" y="1464733"/>
            <a:ext cx="1304818" cy="719191"/>
            <a:chOff x="1325366" y="750013"/>
            <a:chExt cx="1304818" cy="719191"/>
          </a:xfrm>
        </p:grpSpPr>
        <p:sp>
          <p:nvSpPr>
            <p:cNvPr id="12" name="Rectangle 11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51214" y="750013"/>
              <a:ext cx="9925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VehicleDetails</a:t>
              </a:r>
              <a:endParaRPr lang="en-US" sz="11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7679" y="2615439"/>
            <a:ext cx="1304818" cy="719191"/>
            <a:chOff x="1325366" y="750013"/>
            <a:chExt cx="1304818" cy="719191"/>
          </a:xfrm>
        </p:grpSpPr>
        <p:sp>
          <p:nvSpPr>
            <p:cNvPr id="15" name="Rectangle 14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1011" y="750013"/>
              <a:ext cx="8739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OrderStatus</a:t>
              </a:r>
              <a:endParaRPr lang="en-US" sz="1100" dirty="0" smtClean="0"/>
            </a:p>
          </p:txBody>
        </p:sp>
      </p:grpSp>
      <p:cxnSp>
        <p:nvCxnSpPr>
          <p:cNvPr id="21" name="Straight Arrow Connector 20"/>
          <p:cNvCxnSpPr>
            <a:stCxn id="4" idx="3"/>
            <a:endCxn id="9" idx="1"/>
          </p:cNvCxnSpPr>
          <p:nvPr/>
        </p:nvCxnSpPr>
        <p:spPr>
          <a:xfrm flipV="1">
            <a:off x="4868631" y="880819"/>
            <a:ext cx="3289048" cy="11201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15" idx="1"/>
          </p:cNvCxnSpPr>
          <p:nvPr/>
        </p:nvCxnSpPr>
        <p:spPr>
          <a:xfrm>
            <a:off x="4868631" y="892020"/>
            <a:ext cx="3289048" cy="2083015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3"/>
            <a:endCxn id="12" idx="1"/>
          </p:cNvCxnSpPr>
          <p:nvPr/>
        </p:nvCxnSpPr>
        <p:spPr>
          <a:xfrm>
            <a:off x="4868631" y="892020"/>
            <a:ext cx="3289048" cy="932309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41568" y="2255843"/>
            <a:ext cx="1304818" cy="719191"/>
            <a:chOff x="1325366" y="750013"/>
            <a:chExt cx="1304818" cy="719191"/>
          </a:xfrm>
        </p:grpSpPr>
        <p:sp>
          <p:nvSpPr>
            <p:cNvPr id="32" name="Rectangle 31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23972" y="750013"/>
              <a:ext cx="9076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</a:rPr>
                <a:t>Manufacturer</a:t>
              </a:r>
              <a:endParaRPr lang="en-US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 rot="10800000" flipH="1" flipV="1">
            <a:off x="7596770" y="636640"/>
            <a:ext cx="69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orderer</a:t>
            </a:r>
            <a:endParaRPr lang="en-US" sz="9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932172" y="567146"/>
            <a:ext cx="1304818" cy="719191"/>
            <a:chOff x="1325366" y="750013"/>
            <a:chExt cx="1304818" cy="719191"/>
          </a:xfrm>
        </p:grpSpPr>
        <p:sp>
          <p:nvSpPr>
            <p:cNvPr id="69" name="Rectangle 68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40190" y="750013"/>
              <a:ext cx="67518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6">
                      <a:lumMod val="50000"/>
                    </a:schemeClr>
                  </a:solidFill>
                </a:rPr>
                <a:t>Business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83" name="Elbow Connector 82"/>
          <p:cNvCxnSpPr>
            <a:stCxn id="32" idx="0"/>
            <a:endCxn id="69" idx="2"/>
          </p:cNvCxnSpPr>
          <p:nvPr/>
        </p:nvCxnSpPr>
        <p:spPr>
          <a:xfrm rot="5400000" flipH="1" flipV="1">
            <a:off x="954526" y="1625788"/>
            <a:ext cx="969506" cy="29060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143275" y="5102613"/>
            <a:ext cx="1304818" cy="719191"/>
            <a:chOff x="1325366" y="750013"/>
            <a:chExt cx="1304818" cy="719191"/>
          </a:xfrm>
        </p:grpSpPr>
        <p:sp>
          <p:nvSpPr>
            <p:cNvPr id="85" name="Rectangle 84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78099" y="750013"/>
              <a:ext cx="119936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rgbClr val="7030A0"/>
                  </a:solidFill>
                </a:rPr>
                <a:t>UpdateOrderStatus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97" name="Elbow Connector 96"/>
          <p:cNvCxnSpPr>
            <a:endCxn id="32" idx="3"/>
          </p:cNvCxnSpPr>
          <p:nvPr/>
        </p:nvCxnSpPr>
        <p:spPr>
          <a:xfrm rot="10800000" flipV="1">
            <a:off x="1946387" y="1078787"/>
            <a:ext cx="1617431" cy="1536651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0800000" flipH="1" flipV="1">
            <a:off x="1946386" y="2630828"/>
            <a:ext cx="980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manufacturer</a:t>
            </a:r>
            <a:endParaRPr lang="en-US" sz="9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3981006" y="2600051"/>
            <a:ext cx="1304818" cy="732778"/>
            <a:chOff x="1325366" y="736426"/>
            <a:chExt cx="1304818" cy="732778"/>
          </a:xfrm>
        </p:grpSpPr>
        <p:sp>
          <p:nvSpPr>
            <p:cNvPr id="81" name="Rectangle 80"/>
            <p:cNvSpPr/>
            <p:nvPr/>
          </p:nvSpPr>
          <p:spPr>
            <a:xfrm>
              <a:off x="1325366" y="750013"/>
              <a:ext cx="1304818" cy="71919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566442" y="736426"/>
              <a:ext cx="82266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rgbClr val="7030A0"/>
                  </a:solidFill>
                </a:rPr>
                <a:t>PlaceOrder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88" name="Elbow Connector 87"/>
          <p:cNvCxnSpPr>
            <a:endCxn id="32" idx="3"/>
          </p:cNvCxnSpPr>
          <p:nvPr/>
        </p:nvCxnSpPr>
        <p:spPr>
          <a:xfrm rot="10800000">
            <a:off x="1946386" y="2615439"/>
            <a:ext cx="2034620" cy="246224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1" idx="3"/>
            <a:endCxn id="9" idx="1"/>
          </p:cNvCxnSpPr>
          <p:nvPr/>
        </p:nvCxnSpPr>
        <p:spPr>
          <a:xfrm flipV="1">
            <a:off x="5285824" y="880819"/>
            <a:ext cx="2871855" cy="2092415"/>
          </a:xfrm>
          <a:prstGeom prst="bentConnector3">
            <a:avLst>
              <a:gd name="adj1" fmla="val 2209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flipV="1">
            <a:off x="5285824" y="1996333"/>
            <a:ext cx="2871855" cy="1214870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5" idx="3"/>
          </p:cNvCxnSpPr>
          <p:nvPr/>
        </p:nvCxnSpPr>
        <p:spPr>
          <a:xfrm flipV="1">
            <a:off x="5448093" y="3145238"/>
            <a:ext cx="2709586" cy="2316971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5" idx="1"/>
          </p:cNvCxnSpPr>
          <p:nvPr/>
        </p:nvCxnSpPr>
        <p:spPr>
          <a:xfrm rot="10800000">
            <a:off x="3693633" y="1286339"/>
            <a:ext cx="449643" cy="4175871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2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54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STEPHANE Mery</dc:creator>
  <cp:lastModifiedBy>STEPHANE Mery</cp:lastModifiedBy>
  <cp:revision>21</cp:revision>
  <dcterms:created xsi:type="dcterms:W3CDTF">2017-05-29T14:34:19Z</dcterms:created>
  <dcterms:modified xsi:type="dcterms:W3CDTF">2017-05-29T15:32:51Z</dcterms:modified>
</cp:coreProperties>
</file>