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47922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EF8E0-FA73-42F9-93B0-A937B0F685B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38128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44256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677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15040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3814860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1996308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3646614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378130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6627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133913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EF8E0-FA73-42F9-93B0-A937B0F685B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47778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EF8E0-FA73-42F9-93B0-A937B0F685BE}"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25265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83495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1320206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1EF8E0-FA73-42F9-93B0-A937B0F685BE}" type="datetimeFigureOut">
              <a:rPr lang="en-IN" smtClean="0"/>
              <a:t>15-11-2022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234803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EF8E0-FA73-42F9-93B0-A937B0F685B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53FCEF-9FF2-4F63-AD8E-9C5D44B9D1DE}" type="slidenum">
              <a:rPr lang="en-IN" smtClean="0"/>
              <a:t>‹#›</a:t>
            </a:fld>
            <a:endParaRPr lang="en-IN"/>
          </a:p>
        </p:txBody>
      </p:sp>
    </p:spTree>
    <p:extLst>
      <p:ext uri="{BB962C8B-B14F-4D97-AF65-F5344CB8AC3E}">
        <p14:creationId xmlns:p14="http://schemas.microsoft.com/office/powerpoint/2010/main" val="409048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1EF8E0-FA73-42F9-93B0-A937B0F685BE}" type="datetimeFigureOut">
              <a:rPr lang="en-IN" smtClean="0"/>
              <a:t>15-11-2022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53FCEF-9FF2-4F63-AD8E-9C5D44B9D1DE}" type="slidenum">
              <a:rPr lang="en-IN" smtClean="0"/>
              <a:t>‹#›</a:t>
            </a:fld>
            <a:endParaRPr lang="en-IN"/>
          </a:p>
        </p:txBody>
      </p:sp>
    </p:spTree>
    <p:extLst>
      <p:ext uri="{BB962C8B-B14F-4D97-AF65-F5344CB8AC3E}">
        <p14:creationId xmlns:p14="http://schemas.microsoft.com/office/powerpoint/2010/main" val="2748249180"/>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2C54-C875-18EA-19CE-BE35A39AF431}"/>
              </a:ext>
            </a:extLst>
          </p:cNvPr>
          <p:cNvSpPr>
            <a:spLocks noGrp="1"/>
          </p:cNvSpPr>
          <p:nvPr>
            <p:ph type="ctrTitle"/>
          </p:nvPr>
        </p:nvSpPr>
        <p:spPr>
          <a:xfrm>
            <a:off x="2967318" y="914400"/>
            <a:ext cx="7440705" cy="3138591"/>
          </a:xfrm>
        </p:spPr>
        <p:txBody>
          <a:bodyPr>
            <a:normAutofit/>
          </a:bodyPr>
          <a:lstStyle/>
          <a:p>
            <a:r>
              <a:rPr lang="en-US" dirty="0"/>
              <a:t>  COLOR DETECTION</a:t>
            </a:r>
            <a:endParaRPr lang="en-IN" dirty="0"/>
          </a:p>
        </p:txBody>
      </p:sp>
      <p:sp>
        <p:nvSpPr>
          <p:cNvPr id="3" name="Subtitle 2">
            <a:extLst>
              <a:ext uri="{FF2B5EF4-FFF2-40B4-BE49-F238E27FC236}">
                <a16:creationId xmlns:a16="http://schemas.microsoft.com/office/drawing/2014/main" id="{4DBC4E60-47A7-1975-9783-FB6E3A016494}"/>
              </a:ext>
            </a:extLst>
          </p:cNvPr>
          <p:cNvSpPr>
            <a:spLocks noGrp="1"/>
          </p:cNvSpPr>
          <p:nvPr>
            <p:ph type="subTitle" idx="1"/>
          </p:nvPr>
        </p:nvSpPr>
        <p:spPr>
          <a:xfrm>
            <a:off x="277906" y="5280212"/>
            <a:ext cx="9039318" cy="1479176"/>
          </a:xfrm>
        </p:spPr>
        <p:txBody>
          <a:bodyPr>
            <a:normAutofit fontScale="92500" lnSpcReduction="20000"/>
          </a:bodyPr>
          <a:lstStyle/>
          <a:p>
            <a:r>
              <a:rPr lang="en-US" dirty="0">
                <a:solidFill>
                  <a:schemeClr val="tx1"/>
                </a:solidFill>
              </a:rPr>
              <a:t>Team:</a:t>
            </a:r>
          </a:p>
          <a:p>
            <a:r>
              <a:rPr lang="en-US" dirty="0">
                <a:solidFill>
                  <a:schemeClr val="tx1"/>
                </a:solidFill>
              </a:rPr>
              <a:t>Abhishek Singh    (RA2011026010098)</a:t>
            </a:r>
          </a:p>
          <a:p>
            <a:r>
              <a:rPr lang="en-US" dirty="0">
                <a:solidFill>
                  <a:schemeClr val="tx1"/>
                </a:solidFill>
              </a:rPr>
              <a:t>KESHAV HANDA     (RA2011026010088)</a:t>
            </a:r>
          </a:p>
          <a:p>
            <a:r>
              <a:rPr lang="en-US">
                <a:solidFill>
                  <a:schemeClr val="tx1"/>
                </a:solidFill>
              </a:rPr>
              <a:t>SECTION   :  Q1</a:t>
            </a:r>
            <a:endParaRPr lang="en-IN" dirty="0">
              <a:solidFill>
                <a:schemeClr val="tx1"/>
              </a:solidFill>
            </a:endParaRPr>
          </a:p>
        </p:txBody>
      </p:sp>
      <p:pic>
        <p:nvPicPr>
          <p:cNvPr id="4" name="image1.jpeg">
            <a:extLst>
              <a:ext uri="{FF2B5EF4-FFF2-40B4-BE49-F238E27FC236}">
                <a16:creationId xmlns:a16="http://schemas.microsoft.com/office/drawing/2014/main" id="{922D8F4E-8329-B408-B20F-FC79425B5C22}"/>
              </a:ext>
            </a:extLst>
          </p:cNvPr>
          <p:cNvPicPr>
            <a:picLocks noChangeAspect="1"/>
          </p:cNvPicPr>
          <p:nvPr/>
        </p:nvPicPr>
        <p:blipFill>
          <a:blip r:embed="rId2" cstate="print"/>
          <a:stretch>
            <a:fillRect/>
          </a:stretch>
        </p:blipFill>
        <p:spPr>
          <a:xfrm>
            <a:off x="188259" y="283191"/>
            <a:ext cx="2438400" cy="876935"/>
          </a:xfrm>
          <a:prstGeom prst="rect">
            <a:avLst/>
          </a:prstGeom>
        </p:spPr>
      </p:pic>
    </p:spTree>
    <p:extLst>
      <p:ext uri="{BB962C8B-B14F-4D97-AF65-F5344CB8AC3E}">
        <p14:creationId xmlns:p14="http://schemas.microsoft.com/office/powerpoint/2010/main" val="404975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08FE-8432-1533-E4DF-E9B28C1016B7}"/>
              </a:ext>
            </a:extLst>
          </p:cNvPr>
          <p:cNvSpPr>
            <a:spLocks noGrp="1"/>
          </p:cNvSpPr>
          <p:nvPr>
            <p:ph type="title"/>
          </p:nvPr>
        </p:nvSpPr>
        <p:spPr/>
        <p:txBody>
          <a:bodyPr/>
          <a:lstStyle/>
          <a:p>
            <a:r>
              <a:rPr lang="en-US" dirty="0"/>
              <a:t>          Problem Statement </a:t>
            </a:r>
            <a:endParaRPr lang="en-IN" dirty="0"/>
          </a:p>
        </p:txBody>
      </p:sp>
      <p:sp>
        <p:nvSpPr>
          <p:cNvPr id="3" name="Content Placeholder 2">
            <a:extLst>
              <a:ext uri="{FF2B5EF4-FFF2-40B4-BE49-F238E27FC236}">
                <a16:creationId xmlns:a16="http://schemas.microsoft.com/office/drawing/2014/main" id="{EA442D56-A64D-42E5-6891-8B852B1DA337}"/>
              </a:ext>
            </a:extLst>
          </p:cNvPr>
          <p:cNvSpPr>
            <a:spLocks noGrp="1"/>
          </p:cNvSpPr>
          <p:nvPr>
            <p:ph idx="1"/>
          </p:nvPr>
        </p:nvSpPr>
        <p:spPr/>
        <p:txBody>
          <a:bodyPr/>
          <a:lstStyle/>
          <a:p>
            <a:pPr>
              <a:buFont typeface="Arial" panose="020B0604020202020204" pitchFamily="34" charset="0"/>
              <a:buChar char="•"/>
            </a:pPr>
            <a:r>
              <a:rPr lang="en-US" sz="2600" dirty="0">
                <a:latin typeface="Georgia" panose="02040502050405020303" pitchFamily="18" charset="0"/>
              </a:rPr>
              <a:t>Color detection is the most important and challenging fundamental task of computer vision</a:t>
            </a:r>
          </a:p>
          <a:p>
            <a:pPr>
              <a:buFont typeface="Arial" panose="020B0604020202020204" pitchFamily="34" charset="0"/>
              <a:buChar char="•"/>
            </a:pPr>
            <a:r>
              <a:rPr lang="en-US" sz="2600" dirty="0">
                <a:latin typeface="Georgia" panose="02040502050405020303" pitchFamily="18" charset="0"/>
              </a:rPr>
              <a:t>The easiest way to detect and segment an object from an image is the color based methods</a:t>
            </a:r>
          </a:p>
          <a:p>
            <a:pPr>
              <a:buFont typeface="Arial" panose="020B0604020202020204" pitchFamily="34" charset="0"/>
              <a:buChar char="•"/>
            </a:pPr>
            <a:r>
              <a:rPr lang="en-US" sz="2600" b="0" i="0" dirty="0">
                <a:effectLst/>
                <a:latin typeface="source-serif-pro"/>
              </a:rPr>
              <a:t>Color detection is necessary to recognize objects, it is also used as a tool in various image editing and drawing apps. I write a simple Python code to detect the color in the image using OpenCV and pandas (python libraries).</a:t>
            </a:r>
            <a:endParaRPr lang="en-US" sz="2600" b="0" i="0" dirty="0">
              <a:effectLst/>
              <a:latin typeface="Georgia" panose="02040502050405020303" pitchFamily="18" charset="0"/>
            </a:endParaRP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11513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BF7B-807C-2EF8-CB30-09B6431CD7DD}"/>
              </a:ext>
            </a:extLst>
          </p:cNvPr>
          <p:cNvSpPr>
            <a:spLocks noGrp="1"/>
          </p:cNvSpPr>
          <p:nvPr>
            <p:ph type="title"/>
          </p:nvPr>
        </p:nvSpPr>
        <p:spPr/>
        <p:txBody>
          <a:bodyPr/>
          <a:lstStyle/>
          <a:p>
            <a:r>
              <a:rPr lang="en-US" dirty="0"/>
              <a:t>                </a:t>
            </a:r>
            <a:r>
              <a:rPr lang="en-US" dirty="0">
                <a:latin typeface="Arial" panose="020B0604020202020204" pitchFamily="34" charset="0"/>
                <a:cs typeface="Arial" panose="020B0604020202020204" pitchFamily="34" charset="0"/>
              </a:rPr>
              <a:t>INTRODUCTION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AFB286-829C-6576-8E59-53AF717B62F8}"/>
              </a:ext>
            </a:extLst>
          </p:cNvPr>
          <p:cNvSpPr>
            <a:spLocks noGrp="1"/>
          </p:cNvSpPr>
          <p:nvPr>
            <p:ph idx="1"/>
          </p:nvPr>
        </p:nvSpPr>
        <p:spPr/>
        <p:txBody>
          <a:bodyPr>
            <a:normAutofit/>
          </a:bodyPr>
          <a:lstStyle/>
          <a:p>
            <a:pPr>
              <a:buFont typeface="Arial" panose="020B0604020202020204" pitchFamily="34" charset="0"/>
              <a:buChar char="•"/>
            </a:pPr>
            <a:r>
              <a:rPr lang="en-US" b="0" i="0" dirty="0" err="1">
                <a:effectLst/>
                <a:latin typeface="Georgia" panose="02040502050405020303" pitchFamily="18" charset="0"/>
              </a:rPr>
              <a:t>Colour</a:t>
            </a:r>
            <a:r>
              <a:rPr lang="en-US" b="0" i="0" dirty="0">
                <a:effectLst/>
                <a:latin typeface="Georgia" panose="02040502050405020303" pitchFamily="18" charset="0"/>
              </a:rPr>
              <a:t> detection is the process of detecting the name of any color. Simple isn’t it? Well, for humans this is an extremely easy task but for computers, it is not straightforward. Human eyes and brains work together to translate light into color. Light receptors that are present in our eyes transmit the signal to the brain. Our brain then recognizes the color. Since childhood, we have mapped certain lights with their color names. We will be using the somewhat same strategy to detect color names.</a:t>
            </a:r>
          </a:p>
          <a:p>
            <a:pPr>
              <a:buFont typeface="Arial" panose="020B0604020202020204" pitchFamily="34" charset="0"/>
              <a:buChar char="•"/>
            </a:pPr>
            <a:r>
              <a:rPr lang="en-US" b="0" i="0" dirty="0">
                <a:effectLst/>
                <a:latin typeface="Georgia" panose="02040502050405020303" pitchFamily="18" charset="0"/>
              </a:rPr>
              <a:t>In this color detection Python project, we are going to build an application through which you can automatically get the name of the color by clicking on them. So for this, we will have a data file that contains the color name and its values. Then we will calculate the distance from each color and find the shortest one.</a:t>
            </a:r>
          </a:p>
          <a:p>
            <a:pPr marL="0" indent="0">
              <a:buNone/>
            </a:pPr>
            <a:endParaRPr lang="en-US" b="0" i="0" dirty="0">
              <a:effectLst/>
              <a:latin typeface="Georgia" panose="02040502050405020303" pitchFamily="18" charset="0"/>
            </a:endParaRPr>
          </a:p>
          <a:p>
            <a:pPr>
              <a:buFont typeface="Arial" panose="020B0604020202020204" pitchFamily="34" charset="0"/>
              <a:buChar char="•"/>
            </a:pPr>
            <a:endParaRPr lang="en-US" dirty="0">
              <a:latin typeface="Georgia" panose="02040502050405020303" pitchFamily="18" charset="0"/>
            </a:endParaRPr>
          </a:p>
          <a:p>
            <a:pPr>
              <a:buFont typeface="Arial" panose="020B0604020202020204" pitchFamily="34" charset="0"/>
              <a:buChar char="•"/>
            </a:pPr>
            <a:endParaRPr lang="en-US" dirty="0">
              <a:latin typeface="Georgia" panose="02040502050405020303" pitchFamily="18" charset="0"/>
            </a:endParaRPr>
          </a:p>
          <a:p>
            <a:pPr>
              <a:buFont typeface="Arial" panose="020B0604020202020204" pitchFamily="34" charset="0"/>
              <a:buChar char="•"/>
            </a:pPr>
            <a:endParaRPr lang="en-US" dirty="0">
              <a:latin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193908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6F04-3E33-AB4B-E6D0-B7B0C512698E}"/>
              </a:ext>
            </a:extLst>
          </p:cNvPr>
          <p:cNvSpPr>
            <a:spLocks noGrp="1"/>
          </p:cNvSpPr>
          <p:nvPr>
            <p:ph type="title"/>
          </p:nvPr>
        </p:nvSpPr>
        <p:spPr/>
        <p:txBody>
          <a:bodyPr/>
          <a:lstStyle/>
          <a:p>
            <a:r>
              <a:rPr lang="en-US" dirty="0"/>
              <a:t>       ALGORITHM IDENTIFICATION</a:t>
            </a:r>
            <a:endParaRPr lang="en-IN" dirty="0"/>
          </a:p>
        </p:txBody>
      </p:sp>
      <p:sp>
        <p:nvSpPr>
          <p:cNvPr id="3" name="Content Placeholder 2">
            <a:extLst>
              <a:ext uri="{FF2B5EF4-FFF2-40B4-BE49-F238E27FC236}">
                <a16:creationId xmlns:a16="http://schemas.microsoft.com/office/drawing/2014/main" id="{A6765E60-0F28-097C-E43E-4E83E772DB5C}"/>
              </a:ext>
            </a:extLst>
          </p:cNvPr>
          <p:cNvSpPr>
            <a:spLocks noGrp="1"/>
          </p:cNvSpPr>
          <p:nvPr>
            <p:ph idx="1"/>
          </p:nvPr>
        </p:nvSpPr>
        <p:spPr/>
        <p:txBody>
          <a:bodyPr>
            <a:normAutofit/>
          </a:bodyPr>
          <a:lstStyle/>
          <a:p>
            <a:pPr>
              <a:buFont typeface="Arial" panose="020B0604020202020204" pitchFamily="34" charset="0"/>
              <a:buChar char="•"/>
            </a:pPr>
            <a:r>
              <a:rPr lang="en-IN" sz="2400" dirty="0">
                <a:latin typeface="Georgia" panose="02040502050405020303" pitchFamily="18" charset="0"/>
              </a:rPr>
              <a:t>I</a:t>
            </a:r>
            <a:r>
              <a:rPr lang="en-IN" sz="2400" b="0" i="0" dirty="0">
                <a:effectLst/>
                <a:latin typeface="Georgia" panose="02040502050405020303" pitchFamily="18" charset="0"/>
              </a:rPr>
              <a:t>mporting OpenCV</a:t>
            </a:r>
            <a:endParaRPr lang="en-US" sz="2600" b="0" i="0" dirty="0">
              <a:effectLst/>
              <a:latin typeface="Georgia" panose="02040502050405020303" pitchFamily="18" charset="0"/>
            </a:endParaRPr>
          </a:p>
          <a:p>
            <a:pPr>
              <a:buFont typeface="Arial" panose="020B0604020202020204" pitchFamily="34" charset="0"/>
              <a:buChar char="•"/>
            </a:pPr>
            <a:r>
              <a:rPr lang="en-US" sz="2600" b="0" i="0" dirty="0">
                <a:effectLst/>
                <a:latin typeface="Georgia" panose="02040502050405020303" pitchFamily="18" charset="0"/>
              </a:rPr>
              <a:t>Taking an image from the user</a:t>
            </a:r>
          </a:p>
          <a:p>
            <a:pPr algn="l" fontAlgn="base">
              <a:buFont typeface="Arial" panose="020B0604020202020204" pitchFamily="34" charset="0"/>
              <a:buChar char="•"/>
            </a:pPr>
            <a:r>
              <a:rPr lang="en-US" sz="2600" b="0" i="0" dirty="0">
                <a:effectLst/>
                <a:latin typeface="Georgia" panose="02040502050405020303" pitchFamily="18" charset="0"/>
              </a:rPr>
              <a:t>Next, we read the CSV file with pandas</a:t>
            </a:r>
          </a:p>
          <a:p>
            <a:pPr>
              <a:buFont typeface="Arial" panose="020B0604020202020204" pitchFamily="34" charset="0"/>
              <a:buChar char="•"/>
            </a:pPr>
            <a:r>
              <a:rPr lang="en-US" sz="2600" b="0" i="0" dirty="0">
                <a:effectLst/>
                <a:latin typeface="Georgia" panose="02040502050405020303" pitchFamily="18" charset="0"/>
              </a:rPr>
              <a:t>Set a mouse callback event on a window</a:t>
            </a:r>
          </a:p>
          <a:p>
            <a:pPr>
              <a:buFont typeface="Arial" panose="020B0604020202020204" pitchFamily="34" charset="0"/>
              <a:buChar char="•"/>
            </a:pPr>
            <a:r>
              <a:rPr lang="en-IN" sz="2600" b="0" i="0" dirty="0">
                <a:effectLst/>
                <a:latin typeface="Georgia" panose="02040502050405020303" pitchFamily="18" charset="0"/>
              </a:rPr>
              <a:t>Create the draw function</a:t>
            </a:r>
          </a:p>
          <a:p>
            <a:pPr>
              <a:buFont typeface="Arial" panose="020B0604020202020204" pitchFamily="34" charset="0"/>
              <a:buChar char="•"/>
            </a:pPr>
            <a:r>
              <a:rPr lang="en-US" sz="2600" b="0" i="0" dirty="0">
                <a:effectLst/>
                <a:latin typeface="Georgia" panose="02040502050405020303" pitchFamily="18" charset="0"/>
              </a:rPr>
              <a:t>Calculate distance to get color name</a:t>
            </a:r>
          </a:p>
          <a:p>
            <a:pPr>
              <a:buFont typeface="Arial" panose="020B0604020202020204" pitchFamily="34" charset="0"/>
              <a:buChar char="•"/>
            </a:pPr>
            <a:r>
              <a:rPr lang="en-US" sz="2600" b="0" i="0" dirty="0">
                <a:effectLst/>
                <a:latin typeface="Georgia" panose="02040502050405020303" pitchFamily="18" charset="0"/>
              </a:rPr>
              <a:t>Display image on the window</a:t>
            </a:r>
          </a:p>
          <a:p>
            <a:pPr>
              <a:buFont typeface="Arial" panose="020B0604020202020204" pitchFamily="34" charset="0"/>
              <a:buChar char="•"/>
            </a:pPr>
            <a:r>
              <a:rPr lang="en-IN" sz="2600" b="0" i="0" dirty="0">
                <a:effectLst/>
                <a:latin typeface="Georgia" panose="02040502050405020303" pitchFamily="18" charset="0"/>
              </a:rPr>
              <a:t>Run Python File</a:t>
            </a:r>
          </a:p>
          <a:p>
            <a:endParaRPr lang="en-US" b="0" i="0" dirty="0">
              <a:effectLst/>
              <a:latin typeface="Georgia" panose="02040502050405020303"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93942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B190-9DB4-8FAC-0E79-C60E1A23C5CC}"/>
              </a:ext>
            </a:extLst>
          </p:cNvPr>
          <p:cNvSpPr>
            <a:spLocks noGrp="1"/>
          </p:cNvSpPr>
          <p:nvPr>
            <p:ph type="title"/>
          </p:nvPr>
        </p:nvSpPr>
        <p:spPr/>
        <p:txBody>
          <a:bodyPr/>
          <a:lstStyle/>
          <a:p>
            <a:r>
              <a:rPr lang="en-US" dirty="0"/>
              <a:t>         DATA SET COLLECTION</a:t>
            </a:r>
            <a:endParaRPr lang="en-IN" dirty="0"/>
          </a:p>
        </p:txBody>
      </p:sp>
      <p:sp>
        <p:nvSpPr>
          <p:cNvPr id="3" name="Content Placeholder 2">
            <a:extLst>
              <a:ext uri="{FF2B5EF4-FFF2-40B4-BE49-F238E27FC236}">
                <a16:creationId xmlns:a16="http://schemas.microsoft.com/office/drawing/2014/main" id="{47928682-1CE2-B929-EBB2-C031E47670A4}"/>
              </a:ext>
            </a:extLst>
          </p:cNvPr>
          <p:cNvSpPr>
            <a:spLocks noGrp="1"/>
          </p:cNvSpPr>
          <p:nvPr>
            <p:ph idx="1"/>
          </p:nvPr>
        </p:nvSpPr>
        <p:spPr>
          <a:xfrm>
            <a:off x="1103312" y="2079812"/>
            <a:ext cx="8946541" cy="4195481"/>
          </a:xfrm>
        </p:spPr>
        <p:txBody>
          <a:bodyPr/>
          <a:lstStyle/>
          <a:p>
            <a:pPr>
              <a:buFont typeface="Arial" panose="020B0604020202020204" pitchFamily="34" charset="0"/>
              <a:buChar char="•"/>
            </a:pPr>
            <a:r>
              <a:rPr lang="en-US" b="0" i="0" dirty="0">
                <a:effectLst/>
                <a:latin typeface="Georgia" panose="02040502050405020303" pitchFamily="18" charset="0"/>
              </a:rPr>
              <a:t>Colors are made up of 3 primary colors; red, green, and blue. In computers, we define each color value within a range of 0 to 255. So in how many ways we can define a color? The answer is 256*256*256 = 16,581,375. There are approximately 16.5 million different ways to represent a color. In our dataset, we need to map each color’s values with their corresponding names. But don’t worry, we don’t need to map all the values. We will be using a dataset that contains RGB values with their corresponding names</a:t>
            </a:r>
          </a:p>
          <a:p>
            <a:pPr>
              <a:buFont typeface="Arial" panose="020B0604020202020204" pitchFamily="34" charset="0"/>
              <a:buChar char="•"/>
            </a:pPr>
            <a:endParaRPr lang="en-US" dirty="0">
              <a:latin typeface="Georgia" panose="02040502050405020303" pitchFamily="18" charset="0"/>
            </a:endParaRPr>
          </a:p>
          <a:p>
            <a:pPr>
              <a:buFont typeface="Arial" panose="020B0604020202020204" pitchFamily="34" charset="0"/>
              <a:buChar char="•"/>
            </a:pPr>
            <a:r>
              <a:rPr lang="en-US" b="0" i="0" dirty="0">
                <a:effectLst/>
                <a:latin typeface="Georgia" panose="02040502050405020303" pitchFamily="18" charset="0"/>
              </a:rPr>
              <a:t>The colors.csv file includes 865 color names along with their RGB and hex values.</a:t>
            </a:r>
            <a:endParaRPr lang="en-IN" dirty="0"/>
          </a:p>
        </p:txBody>
      </p:sp>
    </p:spTree>
    <p:extLst>
      <p:ext uri="{BB962C8B-B14F-4D97-AF65-F5344CB8AC3E}">
        <p14:creationId xmlns:p14="http://schemas.microsoft.com/office/powerpoint/2010/main" val="183351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14FB1D-1A1E-26A0-60E0-6919D70A0CBC}"/>
              </a:ext>
            </a:extLst>
          </p:cNvPr>
          <p:cNvSpPr>
            <a:spLocks noGrp="1"/>
          </p:cNvSpPr>
          <p:nvPr>
            <p:ph type="ctrTitle"/>
          </p:nvPr>
        </p:nvSpPr>
        <p:spPr/>
        <p:txBody>
          <a:bodyPr/>
          <a:lstStyle/>
          <a:p>
            <a:r>
              <a:rPr lang="en-US" dirty="0"/>
              <a:t>      </a:t>
            </a:r>
            <a:r>
              <a:rPr lang="en-US" sz="8000" dirty="0"/>
              <a:t>THANK YOU</a:t>
            </a:r>
            <a:endParaRPr lang="en-IN" sz="8000" dirty="0"/>
          </a:p>
        </p:txBody>
      </p:sp>
    </p:spTree>
    <p:extLst>
      <p:ext uri="{BB962C8B-B14F-4D97-AF65-F5344CB8AC3E}">
        <p14:creationId xmlns:p14="http://schemas.microsoft.com/office/powerpoint/2010/main" val="3720014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432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Georgia</vt:lpstr>
      <vt:lpstr>source-serif-pro</vt:lpstr>
      <vt:lpstr>Wingdings 3</vt:lpstr>
      <vt:lpstr>Ion</vt:lpstr>
      <vt:lpstr>  COLOR DETECTION</vt:lpstr>
      <vt:lpstr>          Problem Statement </vt:lpstr>
      <vt:lpstr>                INTRODUCTION</vt:lpstr>
      <vt:lpstr>       ALGORITHM IDENTIFICATION</vt:lpstr>
      <vt:lpstr>         DATA SET COLLECTION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COLOR DETECTION</dc:title>
  <dc:creator>Abhishek Singh</dc:creator>
  <cp:lastModifiedBy>Abhishek Singh</cp:lastModifiedBy>
  <cp:revision>3</cp:revision>
  <dcterms:created xsi:type="dcterms:W3CDTF">2022-10-29T17:14:14Z</dcterms:created>
  <dcterms:modified xsi:type="dcterms:W3CDTF">2022-11-14T20:33:13Z</dcterms:modified>
</cp:coreProperties>
</file>