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4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26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71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997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38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579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83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3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6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4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2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9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1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47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3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5D205B-A7B3-42F2-A30D-F9723D88448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48101B-3B9D-41A7-A335-5A7F187CD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76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7511-FE2B-8B2C-46F2-CE37D86C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613783"/>
          </a:xfrm>
        </p:spPr>
        <p:txBody>
          <a:bodyPr/>
          <a:lstStyle/>
          <a:p>
            <a:r>
              <a:rPr lang="en-US" sz="6000" b="1" dirty="0"/>
              <a:t>AMAZON SALES ANALYSIS</a:t>
            </a:r>
            <a:endParaRPr lang="en-IN" sz="6000" b="1" dirty="0"/>
          </a:p>
        </p:txBody>
      </p:sp>
      <p:pic>
        <p:nvPicPr>
          <p:cNvPr id="5" name="Graphic 4" descr="Shirt">
            <a:extLst>
              <a:ext uri="{FF2B5EF4-FFF2-40B4-BE49-F238E27FC236}">
                <a16:creationId xmlns:a16="http://schemas.microsoft.com/office/drawing/2014/main" id="{66C3D299-FA8F-659D-EF75-05D26F1A5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0366" y="1674221"/>
            <a:ext cx="709749" cy="709749"/>
          </a:xfrm>
          <a:prstGeom prst="rect">
            <a:avLst/>
          </a:prstGeom>
        </p:spPr>
      </p:pic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4E379607-52BD-0BB4-CE52-2AB6BF329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5338" y="15718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8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B3DE-F867-FAB0-F26B-7D5F72DD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3772"/>
            <a:ext cx="9601196" cy="1271451"/>
          </a:xfrm>
        </p:spPr>
        <p:txBody>
          <a:bodyPr>
            <a:normAutofit/>
          </a:bodyPr>
          <a:lstStyle/>
          <a:p>
            <a:r>
              <a:rPr lang="en-US" sz="6000" b="1" dirty="0"/>
              <a:t>PROJECT LEARNINGS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50F2-0A31-777B-6EB3-F23006BA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Performed data cleaning and manipulation in Python Jupyter Notebook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Performed exploratory data analysis(EDA) </a:t>
            </a:r>
            <a:r>
              <a:rPr lang="en-US"/>
              <a:t>using NumPy</a:t>
            </a:r>
            <a:r>
              <a:rPr lang="en-US" dirty="0"/>
              <a:t>, Pandas, Matplotlib, Seaborn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Amazon customer experience by identifying potential customers across different states, size and category of cloth they buy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Improved sales by identify most selling product categories and product, which can help to plan inventory and hence meet the demands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902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70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Wingdings</vt:lpstr>
      <vt:lpstr>Organic</vt:lpstr>
      <vt:lpstr>AMAZON SALES ANALYSIS</vt:lpstr>
      <vt:lpstr>PROJECT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Abhishek Chaudhary</dc:creator>
  <cp:lastModifiedBy>Abhishek Chaudhary</cp:lastModifiedBy>
  <cp:revision>1</cp:revision>
  <dcterms:created xsi:type="dcterms:W3CDTF">2024-05-15T03:54:50Z</dcterms:created>
  <dcterms:modified xsi:type="dcterms:W3CDTF">2024-05-15T04:06:14Z</dcterms:modified>
</cp:coreProperties>
</file>