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5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1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5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4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14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1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5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9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1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0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6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6E7E94-B11C-4B8F-AA66-EB256904F44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DC445E-B0A0-49F1-AE4C-3A25AB9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4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2B451-591C-EDC9-4DAB-E34839018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9" y="618309"/>
            <a:ext cx="11025051" cy="5651862"/>
          </a:xfrm>
        </p:spPr>
      </p:pic>
    </p:spTree>
    <p:extLst>
      <p:ext uri="{BB962C8B-B14F-4D97-AF65-F5344CB8AC3E}">
        <p14:creationId xmlns:p14="http://schemas.microsoft.com/office/powerpoint/2010/main" val="1267361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Chaudhary</dc:creator>
  <cp:lastModifiedBy>Abhishek Chaudhary</cp:lastModifiedBy>
  <cp:revision>1</cp:revision>
  <dcterms:created xsi:type="dcterms:W3CDTF">2024-05-14T14:28:00Z</dcterms:created>
  <dcterms:modified xsi:type="dcterms:W3CDTF">2024-05-14T14:29:00Z</dcterms:modified>
</cp:coreProperties>
</file>