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3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525263EF-1111-4911-995C-5923DC31B665}" type="datetimeFigureOut">
              <a:rPr lang="en-IN" smtClean="0"/>
              <a:t>14-05-2024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8E7B44EA-64B1-436B-BA36-EF23AF39FFA6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4059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263EF-1111-4911-995C-5923DC31B665}" type="datetimeFigureOut">
              <a:rPr lang="en-IN" smtClean="0"/>
              <a:t>14-05-2024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B44EA-64B1-436B-BA36-EF23AF39FF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5183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263EF-1111-4911-995C-5923DC31B665}" type="datetimeFigureOut">
              <a:rPr lang="en-IN" smtClean="0"/>
              <a:t>14-05-2024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B44EA-64B1-436B-BA36-EF23AF39FFA6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57640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263EF-1111-4911-995C-5923DC31B665}" type="datetimeFigureOut">
              <a:rPr lang="en-IN" smtClean="0"/>
              <a:t>14-05-2024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B44EA-64B1-436B-BA36-EF23AF39FFA6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18229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263EF-1111-4911-995C-5923DC31B665}" type="datetimeFigureOut">
              <a:rPr lang="en-IN" smtClean="0"/>
              <a:t>14-05-2024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B44EA-64B1-436B-BA36-EF23AF39FF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74307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263EF-1111-4911-995C-5923DC31B665}" type="datetimeFigureOut">
              <a:rPr lang="en-IN" smtClean="0"/>
              <a:t>14-05-2024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B44EA-64B1-436B-BA36-EF23AF39FFA6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37195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263EF-1111-4911-995C-5923DC31B665}" type="datetimeFigureOut">
              <a:rPr lang="en-IN" smtClean="0"/>
              <a:t>14-05-2024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B44EA-64B1-436B-BA36-EF23AF39FFA6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87774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263EF-1111-4911-995C-5923DC31B665}" type="datetimeFigureOut">
              <a:rPr lang="en-IN" smtClean="0"/>
              <a:t>14-05-2024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B44EA-64B1-436B-BA36-EF23AF39FFA6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58934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263EF-1111-4911-995C-5923DC31B665}" type="datetimeFigureOut">
              <a:rPr lang="en-IN" smtClean="0"/>
              <a:t>14-05-2024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B44EA-64B1-436B-BA36-EF23AF39FFA6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6571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263EF-1111-4911-995C-5923DC31B665}" type="datetimeFigureOut">
              <a:rPr lang="en-IN" smtClean="0"/>
              <a:t>14-05-2024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B44EA-64B1-436B-BA36-EF23AF39FF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1588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263EF-1111-4911-995C-5923DC31B665}" type="datetimeFigureOut">
              <a:rPr lang="en-IN" smtClean="0"/>
              <a:t>14-05-2024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B44EA-64B1-436B-BA36-EF23AF39FFA6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7020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263EF-1111-4911-995C-5923DC31B665}" type="datetimeFigureOut">
              <a:rPr lang="en-IN" smtClean="0"/>
              <a:t>14-05-2024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B44EA-64B1-436B-BA36-EF23AF39FF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1923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263EF-1111-4911-995C-5923DC31B665}" type="datetimeFigureOut">
              <a:rPr lang="en-IN" smtClean="0"/>
              <a:t>14-05-2024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B44EA-64B1-436B-BA36-EF23AF39FFA6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5172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263EF-1111-4911-995C-5923DC31B665}" type="datetimeFigureOut">
              <a:rPr lang="en-IN" smtClean="0"/>
              <a:t>14-05-2024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B44EA-64B1-436B-BA36-EF23AF39FFA6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1574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263EF-1111-4911-995C-5923DC31B665}" type="datetimeFigureOut">
              <a:rPr lang="en-IN" smtClean="0"/>
              <a:t>14-05-2024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B44EA-64B1-436B-BA36-EF23AF39FF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9800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263EF-1111-4911-995C-5923DC31B665}" type="datetimeFigureOut">
              <a:rPr lang="en-IN" smtClean="0"/>
              <a:t>14-05-2024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B44EA-64B1-436B-BA36-EF23AF39FFA6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553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263EF-1111-4911-995C-5923DC31B665}" type="datetimeFigureOut">
              <a:rPr lang="en-IN" smtClean="0"/>
              <a:t>14-05-2024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B44EA-64B1-436B-BA36-EF23AF39FF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2231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25263EF-1111-4911-995C-5923DC31B665}" type="datetimeFigureOut">
              <a:rPr lang="en-IN" smtClean="0"/>
              <a:t>14-05-2024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E7B44EA-64B1-436B-BA36-EF23AF39FF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5834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102F01-649B-62DA-75EF-1328C0CC00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727" y="600892"/>
            <a:ext cx="10955382" cy="5625738"/>
          </a:xfrm>
        </p:spPr>
      </p:pic>
    </p:spTree>
    <p:extLst>
      <p:ext uri="{BB962C8B-B14F-4D97-AF65-F5344CB8AC3E}">
        <p14:creationId xmlns:p14="http://schemas.microsoft.com/office/powerpoint/2010/main" val="38042289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Garamond</vt:lpstr>
      <vt:lpstr>Organic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Abhishek Chaudhary</dc:creator>
  <cp:lastModifiedBy>Abhishek Chaudhary</cp:lastModifiedBy>
  <cp:revision>1</cp:revision>
  <dcterms:created xsi:type="dcterms:W3CDTF">2024-05-14T14:24:37Z</dcterms:created>
  <dcterms:modified xsi:type="dcterms:W3CDTF">2024-05-14T14:27:20Z</dcterms:modified>
</cp:coreProperties>
</file>