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421D473-B085-4FA9-BD47-8913C2B94343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F027C8B-B20A-4BBD-AEF2-4E852A9F0B7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32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1D473-B085-4FA9-BD47-8913C2B94343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27C8B-B20A-4BBD-AEF2-4E852A9F0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728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1D473-B085-4FA9-BD47-8913C2B94343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27C8B-B20A-4BBD-AEF2-4E852A9F0B7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721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1D473-B085-4FA9-BD47-8913C2B94343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27C8B-B20A-4BBD-AEF2-4E852A9F0B7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954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1D473-B085-4FA9-BD47-8913C2B94343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27C8B-B20A-4BBD-AEF2-4E852A9F0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244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1D473-B085-4FA9-BD47-8913C2B94343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27C8B-B20A-4BBD-AEF2-4E852A9F0B7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638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1D473-B085-4FA9-BD47-8913C2B94343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27C8B-B20A-4BBD-AEF2-4E852A9F0B7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615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1D473-B085-4FA9-BD47-8913C2B94343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27C8B-B20A-4BBD-AEF2-4E852A9F0B7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169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1D473-B085-4FA9-BD47-8913C2B94343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27C8B-B20A-4BBD-AEF2-4E852A9F0B7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883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1D473-B085-4FA9-BD47-8913C2B94343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27C8B-B20A-4BBD-AEF2-4E852A9F0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420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1D473-B085-4FA9-BD47-8913C2B94343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27C8B-B20A-4BBD-AEF2-4E852A9F0B7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03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1D473-B085-4FA9-BD47-8913C2B94343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27C8B-B20A-4BBD-AEF2-4E852A9F0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944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1D473-B085-4FA9-BD47-8913C2B94343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27C8B-B20A-4BBD-AEF2-4E852A9F0B75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55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1D473-B085-4FA9-BD47-8913C2B94343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27C8B-B20A-4BBD-AEF2-4E852A9F0B7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20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1D473-B085-4FA9-BD47-8913C2B94343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27C8B-B20A-4BBD-AEF2-4E852A9F0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518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1D473-B085-4FA9-BD47-8913C2B94343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27C8B-B20A-4BBD-AEF2-4E852A9F0B7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026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1D473-B085-4FA9-BD47-8913C2B94343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27C8B-B20A-4BBD-AEF2-4E852A9F0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685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21D473-B085-4FA9-BD47-8913C2B94343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027C8B-B20A-4BBD-AEF2-4E852A9F0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596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123DB-CF77-3708-4228-428BA03DD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2671233"/>
            <a:ext cx="6815669" cy="1515533"/>
          </a:xfrm>
        </p:spPr>
        <p:txBody>
          <a:bodyPr/>
          <a:lstStyle/>
          <a:p>
            <a:r>
              <a:rPr lang="en-US" sz="4000" b="1" dirty="0"/>
              <a:t>DIWALI SALES ANALYSIS OF MALE AND FEMALE</a:t>
            </a:r>
            <a:endParaRPr lang="en-IN" sz="4000" b="1" dirty="0"/>
          </a:p>
        </p:txBody>
      </p:sp>
      <p:pic>
        <p:nvPicPr>
          <p:cNvPr id="5" name="Graphic 4" descr="Man and woman">
            <a:extLst>
              <a:ext uri="{FF2B5EF4-FFF2-40B4-BE49-F238E27FC236}">
                <a16:creationId xmlns:a16="http://schemas.microsoft.com/office/drawing/2014/main" id="{C42EBCA2-6348-0620-933E-1F81087BC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69093" y="1850450"/>
            <a:ext cx="727166" cy="727166"/>
          </a:xfrm>
          <a:prstGeom prst="rect">
            <a:avLst/>
          </a:prstGeom>
        </p:spPr>
      </p:pic>
      <p:pic>
        <p:nvPicPr>
          <p:cNvPr id="7" name="Graphic 6" descr="Bar graph with upward trend">
            <a:extLst>
              <a:ext uri="{FF2B5EF4-FFF2-40B4-BE49-F238E27FC236}">
                <a16:creationId xmlns:a16="http://schemas.microsoft.com/office/drawing/2014/main" id="{FFA3F30D-473B-BC15-6B01-07A3D610B8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99509" y="17568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279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BF19F-E424-B1F5-C02B-F2C361D95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83772"/>
            <a:ext cx="9601196" cy="1314994"/>
          </a:xfrm>
        </p:spPr>
        <p:txBody>
          <a:bodyPr>
            <a:normAutofit/>
          </a:bodyPr>
          <a:lstStyle/>
          <a:p>
            <a:r>
              <a:rPr lang="en-US" sz="5400" b="1" dirty="0"/>
              <a:t>PROJECT LEARNINGS</a:t>
            </a:r>
            <a:endParaRPr lang="en-IN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65144-5A31-64AA-0E66-FF39BD068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Performed data cleaning and manipulation in Python Jupyter Notebook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Performed exploratory data analysis(EDA) using Numpy, Pandas, Matplotlib, Seaborn Libraries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Improved customer experience by identifying potential customers across different states, occupation, gender, age groups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Improved sales by identify most selling product categories and product, which can help to plan inventory and hence meet the demands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98725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</TotalTime>
  <Words>73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Garamond</vt:lpstr>
      <vt:lpstr>Wingdings</vt:lpstr>
      <vt:lpstr>Organic</vt:lpstr>
      <vt:lpstr>DIWALI SALES ANALYSIS OF MALE AND FEMALE</vt:lpstr>
      <vt:lpstr>PROJECT LEARNINGS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DIWALI SALES ANALYSIS OF MALE AND FEMALE</dc:title>
  <dc:creator>Abhishek Chaudhary</dc:creator>
  <cp:lastModifiedBy>Abhishek Chaudhary</cp:lastModifiedBy>
  <cp:revision>1</cp:revision>
  <dcterms:created xsi:type="dcterms:W3CDTF">2024-05-15T03:39:40Z</dcterms:created>
  <dcterms:modified xsi:type="dcterms:W3CDTF">2024-05-15T03:53:36Z</dcterms:modified>
</cp:coreProperties>
</file>