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3" d="100"/>
          <a:sy n="73" d="100"/>
        </p:scale>
        <p:origin x="3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3F8FE90-7098-43BF-9EAA-6D7001731CE1}" type="datetimeFigureOut">
              <a:rPr lang="en-IN" smtClean="0"/>
              <a:t>14-05-2024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C75006F-FC3A-43E2-A8B7-0C37EC7EEBC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338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F8FE90-7098-43BF-9EAA-6D7001731CE1}"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5006F-FC3A-43E2-A8B7-0C37EC7EEBC4}" type="slidenum">
              <a:rPr lang="en-IN" smtClean="0"/>
              <a:t>‹#›</a:t>
            </a:fld>
            <a:endParaRPr lang="en-IN"/>
          </a:p>
        </p:txBody>
      </p:sp>
    </p:spTree>
    <p:extLst>
      <p:ext uri="{BB962C8B-B14F-4D97-AF65-F5344CB8AC3E}">
        <p14:creationId xmlns:p14="http://schemas.microsoft.com/office/powerpoint/2010/main" val="322828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8FE90-7098-43BF-9EAA-6D7001731CE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5006F-FC3A-43E2-A8B7-0C37EC7EEBC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929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8FE90-7098-43BF-9EAA-6D7001731CE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5006F-FC3A-43E2-A8B7-0C37EC7EEBC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032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8FE90-7098-43BF-9EAA-6D7001731CE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5006F-FC3A-43E2-A8B7-0C37EC7EEBC4}" type="slidenum">
              <a:rPr lang="en-IN" smtClean="0"/>
              <a:t>‹#›</a:t>
            </a:fld>
            <a:endParaRPr lang="en-IN"/>
          </a:p>
        </p:txBody>
      </p:sp>
    </p:spTree>
    <p:extLst>
      <p:ext uri="{BB962C8B-B14F-4D97-AF65-F5344CB8AC3E}">
        <p14:creationId xmlns:p14="http://schemas.microsoft.com/office/powerpoint/2010/main" val="49099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8FE90-7098-43BF-9EAA-6D7001731CE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5006F-FC3A-43E2-A8B7-0C37EC7EEBC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1493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8FE90-7098-43BF-9EAA-6D7001731CE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5006F-FC3A-43E2-A8B7-0C37EC7EEBC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9149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8FE90-7098-43BF-9EAA-6D7001731CE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5006F-FC3A-43E2-A8B7-0C37EC7EEBC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0974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8FE90-7098-43BF-9EAA-6D7001731CE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5006F-FC3A-43E2-A8B7-0C37EC7EEBC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15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8FE90-7098-43BF-9EAA-6D7001731CE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5006F-FC3A-43E2-A8B7-0C37EC7EEBC4}" type="slidenum">
              <a:rPr lang="en-IN" smtClean="0"/>
              <a:t>‹#›</a:t>
            </a:fld>
            <a:endParaRPr lang="en-IN"/>
          </a:p>
        </p:txBody>
      </p:sp>
    </p:spTree>
    <p:extLst>
      <p:ext uri="{BB962C8B-B14F-4D97-AF65-F5344CB8AC3E}">
        <p14:creationId xmlns:p14="http://schemas.microsoft.com/office/powerpoint/2010/main" val="409295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8FE90-7098-43BF-9EAA-6D7001731CE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5006F-FC3A-43E2-A8B7-0C37EC7EEBC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69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F8FE90-7098-43BF-9EAA-6D7001731CE1}"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5006F-FC3A-43E2-A8B7-0C37EC7EEBC4}" type="slidenum">
              <a:rPr lang="en-IN" smtClean="0"/>
              <a:t>‹#›</a:t>
            </a:fld>
            <a:endParaRPr lang="en-IN"/>
          </a:p>
        </p:txBody>
      </p:sp>
    </p:spTree>
    <p:extLst>
      <p:ext uri="{BB962C8B-B14F-4D97-AF65-F5344CB8AC3E}">
        <p14:creationId xmlns:p14="http://schemas.microsoft.com/office/powerpoint/2010/main" val="192687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F8FE90-7098-43BF-9EAA-6D7001731CE1}" type="datetimeFigureOut">
              <a:rPr lang="en-IN" smtClean="0"/>
              <a:t>14-05-2024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75006F-FC3A-43E2-A8B7-0C37EC7EEBC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71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F8FE90-7098-43BF-9EAA-6D7001731CE1}" type="datetimeFigureOut">
              <a:rPr lang="en-IN" smtClean="0"/>
              <a:t>14-05-2024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75006F-FC3A-43E2-A8B7-0C37EC7EEBC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482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8FE90-7098-43BF-9EAA-6D7001731CE1}" type="datetimeFigureOut">
              <a:rPr lang="en-IN" smtClean="0"/>
              <a:t>14-05-2024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75006F-FC3A-43E2-A8B7-0C37EC7EEBC4}" type="slidenum">
              <a:rPr lang="en-IN" smtClean="0"/>
              <a:t>‹#›</a:t>
            </a:fld>
            <a:endParaRPr lang="en-IN"/>
          </a:p>
        </p:txBody>
      </p:sp>
    </p:spTree>
    <p:extLst>
      <p:ext uri="{BB962C8B-B14F-4D97-AF65-F5344CB8AC3E}">
        <p14:creationId xmlns:p14="http://schemas.microsoft.com/office/powerpoint/2010/main" val="338474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F8FE90-7098-43BF-9EAA-6D7001731CE1}"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5006F-FC3A-43E2-A8B7-0C37EC7EEBC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712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F8FE90-7098-43BF-9EAA-6D7001731CE1}"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5006F-FC3A-43E2-A8B7-0C37EC7EEBC4}" type="slidenum">
              <a:rPr lang="en-IN" smtClean="0"/>
              <a:t>‹#›</a:t>
            </a:fld>
            <a:endParaRPr lang="en-IN"/>
          </a:p>
        </p:txBody>
      </p:sp>
    </p:spTree>
    <p:extLst>
      <p:ext uri="{BB962C8B-B14F-4D97-AF65-F5344CB8AC3E}">
        <p14:creationId xmlns:p14="http://schemas.microsoft.com/office/powerpoint/2010/main" val="3054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F8FE90-7098-43BF-9EAA-6D7001731CE1}" type="datetimeFigureOut">
              <a:rPr lang="en-IN" smtClean="0"/>
              <a:t>14-05-2024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75006F-FC3A-43E2-A8B7-0C37EC7EEBC4}" type="slidenum">
              <a:rPr lang="en-IN" smtClean="0"/>
              <a:t>‹#›</a:t>
            </a:fld>
            <a:endParaRPr lang="en-IN"/>
          </a:p>
        </p:txBody>
      </p:sp>
    </p:spTree>
    <p:extLst>
      <p:ext uri="{BB962C8B-B14F-4D97-AF65-F5344CB8AC3E}">
        <p14:creationId xmlns:p14="http://schemas.microsoft.com/office/powerpoint/2010/main" val="7478086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1E07-61B7-2346-C679-BFD3C06F14E3}"/>
              </a:ext>
            </a:extLst>
          </p:cNvPr>
          <p:cNvSpPr>
            <a:spLocks noGrp="1"/>
          </p:cNvSpPr>
          <p:nvPr>
            <p:ph type="ctrTitle"/>
          </p:nvPr>
        </p:nvSpPr>
        <p:spPr>
          <a:xfrm>
            <a:off x="2692398" y="1871132"/>
            <a:ext cx="6815669" cy="2291566"/>
          </a:xfrm>
        </p:spPr>
        <p:txBody>
          <a:bodyPr/>
          <a:lstStyle/>
          <a:p>
            <a:r>
              <a:rPr lang="en-US" sz="4000" b="1" dirty="0"/>
              <a:t>SQL PROJECT- MUSIC STORE DATA ANALYSIS</a:t>
            </a:r>
            <a:endParaRPr lang="en-IN" sz="4000" b="1" dirty="0"/>
          </a:p>
        </p:txBody>
      </p:sp>
      <p:pic>
        <p:nvPicPr>
          <p:cNvPr id="9" name="Graphic 8" descr="Music notation">
            <a:extLst>
              <a:ext uri="{FF2B5EF4-FFF2-40B4-BE49-F238E27FC236}">
                <a16:creationId xmlns:a16="http://schemas.microsoft.com/office/drawing/2014/main" id="{8E45416B-FB6D-773D-71EA-6827C8E9B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0321" y="1593669"/>
            <a:ext cx="1384662" cy="1184365"/>
          </a:xfrm>
          <a:prstGeom prst="rect">
            <a:avLst/>
          </a:prstGeom>
        </p:spPr>
      </p:pic>
      <p:pic>
        <p:nvPicPr>
          <p:cNvPr id="13" name="Graphic 12" descr="Music notes">
            <a:extLst>
              <a:ext uri="{FF2B5EF4-FFF2-40B4-BE49-F238E27FC236}">
                <a16:creationId xmlns:a16="http://schemas.microsoft.com/office/drawing/2014/main" id="{4BA9E17F-8258-15B8-A28B-B9F322896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7279" y="1689463"/>
            <a:ext cx="914400" cy="992776"/>
          </a:xfrm>
          <a:prstGeom prst="rect">
            <a:avLst/>
          </a:prstGeom>
        </p:spPr>
      </p:pic>
    </p:spTree>
    <p:extLst>
      <p:ext uri="{BB962C8B-B14F-4D97-AF65-F5344CB8AC3E}">
        <p14:creationId xmlns:p14="http://schemas.microsoft.com/office/powerpoint/2010/main" val="135477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823C-57DD-5D65-2FF1-2CBC7D6B5641}"/>
              </a:ext>
            </a:extLst>
          </p:cNvPr>
          <p:cNvSpPr>
            <a:spLocks noGrp="1"/>
          </p:cNvSpPr>
          <p:nvPr>
            <p:ph type="title"/>
          </p:nvPr>
        </p:nvSpPr>
        <p:spPr>
          <a:xfrm>
            <a:off x="1295402" y="896982"/>
            <a:ext cx="9601196" cy="1010195"/>
          </a:xfrm>
        </p:spPr>
        <p:txBody>
          <a:bodyPr>
            <a:normAutofit/>
          </a:bodyPr>
          <a:lstStyle/>
          <a:p>
            <a:r>
              <a:rPr lang="en-IN" sz="5400" b="1" dirty="0"/>
              <a:t>Question Set 1 - Easy</a:t>
            </a:r>
          </a:p>
        </p:txBody>
      </p:sp>
      <p:sp>
        <p:nvSpPr>
          <p:cNvPr id="3" name="Content Placeholder 2">
            <a:extLst>
              <a:ext uri="{FF2B5EF4-FFF2-40B4-BE49-F238E27FC236}">
                <a16:creationId xmlns:a16="http://schemas.microsoft.com/office/drawing/2014/main" id="{B8AE5B10-ADC0-BDF4-727B-FDFA743539D1}"/>
              </a:ext>
            </a:extLst>
          </p:cNvPr>
          <p:cNvSpPr>
            <a:spLocks noGrp="1"/>
          </p:cNvSpPr>
          <p:nvPr>
            <p:ph idx="1"/>
          </p:nvPr>
        </p:nvSpPr>
        <p:spPr>
          <a:xfrm>
            <a:off x="1295401" y="2516777"/>
            <a:ext cx="9601196" cy="3359091"/>
          </a:xfrm>
        </p:spPr>
        <p:txBody>
          <a:bodyPr>
            <a:normAutofit/>
          </a:bodyPr>
          <a:lstStyle/>
          <a:p>
            <a:pPr>
              <a:buFont typeface="Wingdings" panose="05000000000000000000" pitchFamily="2" charset="2"/>
              <a:buChar char="Ø"/>
            </a:pPr>
            <a:r>
              <a:rPr lang="en-US" sz="2000" dirty="0"/>
              <a:t>Who is the senior most employee based on job title? </a:t>
            </a:r>
          </a:p>
          <a:p>
            <a:pPr>
              <a:buFont typeface="Wingdings" panose="05000000000000000000" pitchFamily="2" charset="2"/>
              <a:buChar char="Ø"/>
            </a:pPr>
            <a:r>
              <a:rPr lang="en-US" sz="2000" dirty="0"/>
              <a:t> Which countries have the most Invoices? </a:t>
            </a:r>
          </a:p>
          <a:p>
            <a:pPr>
              <a:buFont typeface="Wingdings" panose="05000000000000000000" pitchFamily="2" charset="2"/>
              <a:buChar char="Ø"/>
            </a:pPr>
            <a:r>
              <a:rPr lang="en-US" sz="2000" dirty="0"/>
              <a:t>What are top 3 values of total invoice? </a:t>
            </a:r>
          </a:p>
          <a:p>
            <a:pPr>
              <a:buFont typeface="Wingdings" panose="05000000000000000000" pitchFamily="2" charset="2"/>
              <a:buChar char="Ø"/>
            </a:pPr>
            <a:r>
              <a:rPr lang="en-US" sz="2000" dirty="0"/>
              <a:t>Which city has the best customers? We would like to throw a promotional Music Festival in the city we made the most money. Write a query that returns one city that has the highest sum of invoice totals. Return both the city name &amp; sum of all invoice totals </a:t>
            </a:r>
          </a:p>
          <a:p>
            <a:pPr>
              <a:buFont typeface="Wingdings" panose="05000000000000000000" pitchFamily="2" charset="2"/>
              <a:buChar char="Ø"/>
            </a:pPr>
            <a:r>
              <a:rPr lang="en-US" sz="2000" dirty="0"/>
              <a:t>Who is the best customer? The customer who has spent the most money will be declared the best customer. Write a query that returns the person who has spent the most money </a:t>
            </a:r>
            <a:endParaRPr lang="en-IN" sz="2000" dirty="0"/>
          </a:p>
        </p:txBody>
      </p:sp>
    </p:spTree>
    <p:extLst>
      <p:ext uri="{BB962C8B-B14F-4D97-AF65-F5344CB8AC3E}">
        <p14:creationId xmlns:p14="http://schemas.microsoft.com/office/powerpoint/2010/main" val="287119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56CC-330A-515F-7A34-A46704192128}"/>
              </a:ext>
            </a:extLst>
          </p:cNvPr>
          <p:cNvSpPr>
            <a:spLocks noGrp="1"/>
          </p:cNvSpPr>
          <p:nvPr>
            <p:ph type="title"/>
          </p:nvPr>
        </p:nvSpPr>
        <p:spPr>
          <a:xfrm>
            <a:off x="1295402" y="905691"/>
            <a:ext cx="9601196" cy="1227910"/>
          </a:xfrm>
        </p:spPr>
        <p:txBody>
          <a:bodyPr>
            <a:normAutofit/>
          </a:bodyPr>
          <a:lstStyle/>
          <a:p>
            <a:r>
              <a:rPr lang="en-IN" sz="5400" b="1" dirty="0"/>
              <a:t>Question Set 2 – Moderate</a:t>
            </a:r>
          </a:p>
        </p:txBody>
      </p:sp>
      <p:sp>
        <p:nvSpPr>
          <p:cNvPr id="3" name="Content Placeholder 2">
            <a:extLst>
              <a:ext uri="{FF2B5EF4-FFF2-40B4-BE49-F238E27FC236}">
                <a16:creationId xmlns:a16="http://schemas.microsoft.com/office/drawing/2014/main" id="{B1C027B8-BFAC-208B-59A5-E17FBAA6A933}"/>
              </a:ext>
            </a:extLst>
          </p:cNvPr>
          <p:cNvSpPr>
            <a:spLocks noGrp="1"/>
          </p:cNvSpPr>
          <p:nvPr>
            <p:ph idx="1"/>
          </p:nvPr>
        </p:nvSpPr>
        <p:spPr/>
        <p:txBody>
          <a:bodyPr>
            <a:normAutofit/>
          </a:bodyPr>
          <a:lstStyle/>
          <a:p>
            <a:pPr>
              <a:buFont typeface="Wingdings" panose="05000000000000000000" pitchFamily="2" charset="2"/>
              <a:buChar char="Ø"/>
            </a:pPr>
            <a:r>
              <a:rPr lang="en-US" sz="2000" dirty="0"/>
              <a:t>Write query to return the email, first name, last name, &amp; Genre of all Rock Music listeners. Return your list ordered alphabetically by email starting with A </a:t>
            </a:r>
          </a:p>
          <a:p>
            <a:pPr>
              <a:buFont typeface="Wingdings" panose="05000000000000000000" pitchFamily="2" charset="2"/>
              <a:buChar char="Ø"/>
            </a:pPr>
            <a:r>
              <a:rPr lang="en-US" sz="2000" dirty="0"/>
              <a:t>Let's invite the artists who have written the most rock music in our dataset. Write a query that returns the Artist name and total track count of the top 10 rock bands </a:t>
            </a:r>
          </a:p>
          <a:p>
            <a:pPr>
              <a:buFont typeface="Wingdings" panose="05000000000000000000" pitchFamily="2" charset="2"/>
              <a:buChar char="Ø"/>
            </a:pPr>
            <a:r>
              <a:rPr lang="en-US" sz="2000" dirty="0"/>
              <a:t>Return all the track names that have a song length longer than the average song length. Return the Name and Milliseconds for each track. Order by the song length with the longest songs listed first </a:t>
            </a:r>
            <a:endParaRPr lang="en-IN" sz="2000" dirty="0"/>
          </a:p>
        </p:txBody>
      </p:sp>
    </p:spTree>
    <p:extLst>
      <p:ext uri="{BB962C8B-B14F-4D97-AF65-F5344CB8AC3E}">
        <p14:creationId xmlns:p14="http://schemas.microsoft.com/office/powerpoint/2010/main" val="191754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FBB4-2089-D2FF-594D-F014B4953D47}"/>
              </a:ext>
            </a:extLst>
          </p:cNvPr>
          <p:cNvSpPr>
            <a:spLocks noGrp="1"/>
          </p:cNvSpPr>
          <p:nvPr>
            <p:ph type="title"/>
          </p:nvPr>
        </p:nvSpPr>
        <p:spPr>
          <a:xfrm>
            <a:off x="1295402" y="870858"/>
            <a:ext cx="9601196" cy="1210491"/>
          </a:xfrm>
        </p:spPr>
        <p:txBody>
          <a:bodyPr>
            <a:normAutofit/>
          </a:bodyPr>
          <a:lstStyle/>
          <a:p>
            <a:r>
              <a:rPr lang="en-IN" sz="5400" b="1" dirty="0"/>
              <a:t>Question Set 3 – Advance </a:t>
            </a:r>
          </a:p>
        </p:txBody>
      </p:sp>
      <p:sp>
        <p:nvSpPr>
          <p:cNvPr id="3" name="Content Placeholder 2">
            <a:extLst>
              <a:ext uri="{FF2B5EF4-FFF2-40B4-BE49-F238E27FC236}">
                <a16:creationId xmlns:a16="http://schemas.microsoft.com/office/drawing/2014/main" id="{236E0BF2-AC70-1244-BCB8-9E84DCB7A474}"/>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000" dirty="0"/>
              <a:t>Find how much amount spent by each customer on artists? Write a query to return customer name, artist name and total spent </a:t>
            </a:r>
          </a:p>
          <a:p>
            <a:pPr>
              <a:buFont typeface="Wingdings" panose="05000000000000000000" pitchFamily="2" charset="2"/>
              <a:buChar char="Ø"/>
            </a:pPr>
            <a:r>
              <a:rPr lang="en-US" sz="2000" dirty="0"/>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a:p>
            <a:pPr>
              <a:buFont typeface="Wingdings" panose="05000000000000000000" pitchFamily="2" charset="2"/>
              <a:buChar char="Ø"/>
            </a:pPr>
            <a:r>
              <a:rPr lang="en-US" sz="2000" dirty="0"/>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sz="2000" dirty="0"/>
          </a:p>
        </p:txBody>
      </p:sp>
    </p:spTree>
    <p:extLst>
      <p:ext uri="{BB962C8B-B14F-4D97-AF65-F5344CB8AC3E}">
        <p14:creationId xmlns:p14="http://schemas.microsoft.com/office/powerpoint/2010/main" val="29080396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369</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Garamond</vt:lpstr>
      <vt:lpstr>Wingdings</vt:lpstr>
      <vt:lpstr>Organic</vt:lpstr>
      <vt:lpstr>SQL PROJECT- MUSIC STORE DATA ANALYSIS</vt:lpstr>
      <vt:lpstr>Question Set 1 - Easy</vt:lpstr>
      <vt:lpstr>Question Set 2 – Moderate</vt:lpstr>
      <vt:lpstr>Question Set 3 – Advance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MUSIC STORE DATA ANALYSIS</dc:title>
  <dc:creator>Abhishek Chaudhary</dc:creator>
  <cp:lastModifiedBy>Abhishek Chaudhary</cp:lastModifiedBy>
  <cp:revision>1</cp:revision>
  <dcterms:created xsi:type="dcterms:W3CDTF">2024-05-14T03:12:15Z</dcterms:created>
  <dcterms:modified xsi:type="dcterms:W3CDTF">2024-05-14T03:25:20Z</dcterms:modified>
</cp:coreProperties>
</file>