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Presentation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45720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By Author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C8C8C8"/>
                </a:solidFill>
              </a:defRPr>
            </a:pPr>
            <a:r>
              <a:t>Content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C8C8C8"/>
                </a:solidFill>
              </a:defRPr>
            </a:pPr>
            <a:r>
              <a:t>First point</a:t>
            </a:r>
          </a:p>
          <a:p>
            <a:pPr>
              <a:defRPr sz="2400">
                <a:solidFill>
                  <a:srgbClr val="C8C8C8"/>
                </a:solidFill>
              </a:defRPr>
            </a:pPr>
            <a:r>
              <a:t>Second point</a:t>
            </a:r>
          </a:p>
          <a:p>
            <a:pPr>
              <a:defRPr sz="2400">
                <a:solidFill>
                  <a:srgbClr val="C8C8C8"/>
                </a:solidFill>
              </a:defRPr>
            </a:pPr>
            <a:r>
              <a:t>Third point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acehold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9688"/>
                </a:solidFill>
              </a:defRPr>
            </a:pPr>
            <a:r>
              <a:t>Image + Text Layout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8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