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t>Dynamic Presentation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45720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FFFFFF"/>
                </a:solidFill>
              </a:defRPr>
            </a:pPr>
            <a:r>
              <a:t>By John Doe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0000"/>
                </a:solidFill>
              </a:defRPr>
            </a:pPr>
            <a:r>
              <a:t>Content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Point 1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Point 2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Point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acehol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008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5722"/>
                </a:solidFill>
              </a:defRPr>
            </a:pPr>
            <a:r>
              <a:t>Image + Text Layout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800" b="1">
                <a:solidFill>
                  <a:srgbClr val="FFFFFF"/>
                </a:solidFill>
              </a:defRPr>
            </a:pPr>
            <a: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