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esports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t>By abhishek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Esports: The Rise of Competitive Gaming</a:t>
            </a:r>
          </a:p>
        </p:txBody>
      </p:sp>
      <p:pic>
        <p:nvPicPr>
          <p:cNvPr id="3" name="Picture 2" descr="Esports_ The Rise of Competitive Gam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371600"/>
            <a:ext cx="3657600" cy="4572000"/>
          </a:xfrm>
          <a:prstGeom prst="rect">
            <a:avLst/>
          </a:prstGeom>
          <a:noFill/>
        </p:spPr>
        <p:txBody>
          <a:bodyPr wrap="square" bIns="182880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Definition: Organized, competitive video gaming, often played by professionals.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Growing Popularity: Massive audience and revenue growth in recent years.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Key Genres: MOBAs, FPS, Fighting Games, Strategy Games.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Example Titles: League of Legends, Counter-Strike, Overwatch 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Esports Ecosystem: Players &amp; Teams</a:t>
            </a:r>
          </a:p>
        </p:txBody>
      </p:sp>
      <p:pic>
        <p:nvPicPr>
          <p:cNvPr id="3" name="Picture 2" descr="Esports Ecosystem_ Players &amp; T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371600"/>
            <a:ext cx="3657600" cy="4572000"/>
          </a:xfrm>
          <a:prstGeom prst="rect">
            <a:avLst/>
          </a:prstGeom>
          <a:noFill/>
        </p:spPr>
        <p:txBody>
          <a:bodyPr wrap="square" bIns="182880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Professional Players: Dedicated individuals, often salaried, practicing and competing.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Team Organizations: Structures providing support, training, and branding.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Scouting and Development: Identifying and nurturing talent at amateur levels.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Player Health: Importance of physical and mental well-being.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Esports Ecosystem: Tournaments &amp; Leagues</a:t>
            </a:r>
          </a:p>
        </p:txBody>
      </p:sp>
      <p:pic>
        <p:nvPicPr>
          <p:cNvPr id="3" name="Picture 2" descr="Esports Ecosystem_ Tournaments &amp; Leagu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371600"/>
            <a:ext cx="3657600" cy="4572000"/>
          </a:xfrm>
          <a:prstGeom prst="rect">
            <a:avLst/>
          </a:prstGeom>
          <a:noFill/>
        </p:spPr>
        <p:txBody>
          <a:bodyPr wrap="square" bIns="182880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Major Tournaments: Organized competitions with large prize pools and prestige.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League Structures: Recurring seasonal competitions with promotion/relegation.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Streaming Platforms: Twitch, YouTube providing broadcast and viewer engagement.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Sponsorships &amp; Advertising: Key revenue streams for teams and events.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The Business of Esports: Revenue &amp; Investment</a:t>
            </a:r>
          </a:p>
        </p:txBody>
      </p:sp>
      <p:pic>
        <p:nvPicPr>
          <p:cNvPr id="3" name="Picture 2" descr="The Business of Esports_ Revenue &amp; Invest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371600"/>
            <a:ext cx="3657600" cy="4572000"/>
          </a:xfrm>
          <a:prstGeom prst="rect">
            <a:avLst/>
          </a:prstGeom>
          <a:noFill/>
        </p:spPr>
        <p:txBody>
          <a:bodyPr wrap="square" bIns="182880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Revenue Streams: Sponsorships, advertising, media rights, merchandise, ticket sales.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Market Growth: Exponential growth attracting significant investment.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Investment Opportunities: Teams, leagues, platforms, and infrastructure.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Challenges: Regulation, sustainability, and profitability.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The Future of Esports</a:t>
            </a:r>
          </a:p>
        </p:txBody>
      </p:sp>
      <p:pic>
        <p:nvPicPr>
          <p:cNvPr id="3" name="Picture 2" descr="The Future of Espor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371600"/>
            <a:ext cx="3657600" cy="4572000"/>
          </a:xfrm>
          <a:prstGeom prst="rect">
            <a:avLst/>
          </a:prstGeom>
          <a:noFill/>
        </p:spPr>
        <p:txBody>
          <a:bodyPr wrap="square" bIns="182880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Continued Growth: Expected expansion into new regions and demographics.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Emerging Technologies: VR/AR integration, AI for enhanced gameplay.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Integration with Traditional Sports: Partnerships and cross-promotional opportunities.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Conclusion: Esports becoming a mainstream entertainment phenomenon.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