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2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096" y="1600518"/>
            <a:ext cx="8229600" cy="1143000"/>
          </a:xfrm>
          <a:solidFill>
            <a:srgbClr val="C8C8C8"/>
          </a:solidFill>
        </p:spPr>
        <p:txBody>
          <a:bodyPr/>
          <a:lstStyle/>
          <a:p>
            <a:pPr>
              <a:defRPr sz="4400" b="1">
                <a:solidFill>
                  <a:srgbClr val="000000"/>
                </a:solidFill>
              </a:defRPr>
            </a:pPr>
            <a:r>
              <a:rPr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Presentation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63256" y="4746972"/>
            <a:ext cx="296747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rPr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By Author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CDFD-E6C3-351F-771B-4E9A5464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2" y="2039430"/>
            <a:ext cx="8229600" cy="1673034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THANK</a:t>
            </a:r>
            <a:br>
              <a:rPr lang="en-US" sz="54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</a:br>
            <a:r>
              <a:rPr lang="en-US" sz="54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33839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Custom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Sans Serif Collection</vt:lpstr>
      <vt:lpstr>Office Theme</vt:lpstr>
      <vt:lpstr>Presentation Title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ABHISHEK SINGH DIKHIT</cp:lastModifiedBy>
  <cp:revision>2</cp:revision>
  <dcterms:created xsi:type="dcterms:W3CDTF">2013-01-27T09:14:16Z</dcterms:created>
  <dcterms:modified xsi:type="dcterms:W3CDTF">2025-03-31T12:31:34Z</dcterms:modified>
  <cp:category/>
</cp:coreProperties>
</file>