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600200"/>
            <a:ext cx="8229600" cy="1143000"/>
          </a:xfrm>
        </p:spPr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dirty="0"/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1896" y="4343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dirty="0"/>
              <a:t>By Author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A587D-97C8-627C-B64A-8CC1BE61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21FC-6A52-E0F4-AFE7-F6490059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56" y="2167128"/>
            <a:ext cx="5010912" cy="1463040"/>
          </a:xfrm>
        </p:spPr>
        <p:txBody>
          <a:bodyPr>
            <a:no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lang="en-US" sz="5400" dirty="0"/>
              <a:t>THANK YOU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21459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Presentation Title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SINGH DIKHIT</cp:lastModifiedBy>
  <cp:revision>2</cp:revision>
  <dcterms:created xsi:type="dcterms:W3CDTF">2013-01-27T09:14:16Z</dcterms:created>
  <dcterms:modified xsi:type="dcterms:W3CDTF">2025-03-31T12:34:13Z</dcterms:modified>
  <cp:category/>
</cp:coreProperties>
</file>