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FFFFF"/>
                </a:solidFill>
              </a:defRPr>
            </a:pPr>
            <a:r>
              <a:t>Indian Independence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0" y="2743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t>By Abhishek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Title: Seeds of Change: Understanding Pre-Independence India</a:t>
            </a:r>
          </a:p>
        </p:txBody>
      </p:sp>
      <p:pic>
        <p:nvPicPr>
          <p:cNvPr id="3" name="Picture 2" descr="Title_ Seeds of Change_ Understanding Pre-Independence Ind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371600"/>
            <a:ext cx="36576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Brief overview of the British East India Company's rise to power.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Social and economic impact of British rule (e.g., exploitation, land policies).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Early resistance movements and their leaders (e.g., Sanyasi Rebellion, Rani Lakshmibai).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Rise of Indian nationalism - factors like education and print media.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Title: The Nationalist Movement: Growth and Ideologies</a:t>
            </a:r>
          </a:p>
        </p:txBody>
      </p:sp>
      <p:pic>
        <p:nvPicPr>
          <p:cNvPr id="3" name="Picture 2" descr="Title_ The Nationalist Movement_ Growth and Ideolog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371600"/>
            <a:ext cx="36576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Early Nationalist organizations and their objectives (e.g., Indian National Congress).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 Era of Moderates vs. the Era of Extremists (key figures and differences).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 Swadeshi Movement and its impact.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 role of Mahatma Gandhi and his philosophy of non-violent resistance (Satyagraha).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Title: Key Events on the Road to Independence</a:t>
            </a:r>
          </a:p>
        </p:txBody>
      </p:sp>
      <p:pic>
        <p:nvPicPr>
          <p:cNvPr id="3" name="Picture 2" descr="Title_ Key Events on the Road to Independ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371600"/>
            <a:ext cx="36576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The Jallianwala Bagh Massacre (1919) and its significance.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 Non-Cooperation Movement (1920-1922) and its impact.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 Civil Disobedience Movement (1930-1934) and the Salt Satyagraha.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 Quit India Movement (1942) and its impact on the British.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Title: Partition and Independence: A Bitter-Sweet Victory</a:t>
            </a:r>
          </a:p>
        </p:txBody>
      </p:sp>
      <p:pic>
        <p:nvPicPr>
          <p:cNvPr id="3" name="Picture 2" descr="Title_ Partition and Independence_ A Bitter-Sweet Vic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371600"/>
            <a:ext cx="36576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The Cabinet Mission Plan and the lead-up to Partition.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 key players and their perspectives on Partition (e.g., Nehru, Jinnah, Gandhi).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 Radcliffe Line and the division of India and Pakistan.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 tragic consequences of Partition: displacement, violence, and communal tensions.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CE6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Title: India's Tryst with Destiny: Legacy and Challenges</a:t>
            </a:r>
          </a:p>
        </p:txBody>
      </p:sp>
      <p:pic>
        <p:nvPicPr>
          <p:cNvPr id="3" name="Picture 2" descr="Title_ India's Tryst with Destiny_ Legacy and Challeng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0" y="1371600"/>
            <a:ext cx="3657600" cy="4572000"/>
          </a:xfrm>
          <a:prstGeom prst="rect">
            <a:avLst/>
          </a:prstGeom>
          <a:noFill/>
        </p:spPr>
        <p:txBody>
          <a:bodyPr wrap="square" bIns="182880">
            <a:spAutoFit/>
          </a:bodyPr>
          <a:lstStyle/>
          <a:p/>
          <a:p>
            <a:pPr>
              <a:defRPr sz="2000">
                <a:solidFill>
                  <a:srgbClr val="000000"/>
                </a:solidFill>
              </a:defRPr>
            </a:pPr>
            <a:r>
              <a:t>Jawaharlal Nehru's famous "Tryst with Destiny" speech.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 establishment of the Republic of India and the adoption of the Constitution.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Initial challenges faced by independent India (e.g., poverty, communalism, integration of princely states).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 enduring legacy of the independence movement and its impact on India today.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