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Indian Street food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Introduction: A Culinary Journey Through India's Streets</a:t>
            </a:r>
          </a:p>
        </p:txBody>
      </p:sp>
      <p:pic>
        <p:nvPicPr>
          <p:cNvPr id="3" name="Picture 2" descr="Introduction_ A Culinary Journey Through India's Streets_ghib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is Indian Street Food? Define and highlight its importance in Indian culture.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Overview of the diversity and regional variations in street food.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Hook: Share a captivating image of vibrant Indian street food.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Popular Street Food Delights: North India</a:t>
            </a:r>
          </a:p>
        </p:txBody>
      </p:sp>
      <p:pic>
        <p:nvPicPr>
          <p:cNvPr id="3" name="Picture 2" descr="Popular Street Food Delights_ North India_ghib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Gol Gappe/Pani Puri: Description, ingredients, and regional variations.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Aloo Tikki: Description, preparation, and serving styles.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Chole Bhature: Description, ingredients, and why it's a breakfast favorite.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Quick note on Chaat: its importance and its prevalence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Popular Street Food Delights: South India</a:t>
            </a:r>
          </a:p>
        </p:txBody>
      </p:sp>
      <p:pic>
        <p:nvPicPr>
          <p:cNvPr id="3" name="Picture 2" descr="Popular Street Food Delights_ South India_ghib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Dosa: Varieties (Masala, Plain), sambar, and chutney accompaniments.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Idli and Vada: Description, dipping sauces, and popular combinations.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Bhel Puri: Ingredients and flavors, and unique preparation.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Appeal of Indian Street Food</a:t>
            </a:r>
          </a:p>
        </p:txBody>
      </p:sp>
      <p:pic>
        <p:nvPicPr>
          <p:cNvPr id="3" name="Picture 2" descr="The Appeal of Indian Street Food_ghib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Affordability and Accessibility: Why it's a staple for many Indians.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Freshness and Flavor: Emphasis on freshly prepared ingredients and spices.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Social and Cultural Significance: Street food as a gathering point.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Hygiene and safety concerns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Conclusion: A Taste of India on Every Corner</a:t>
            </a:r>
          </a:p>
        </p:txBody>
      </p:sp>
      <p:pic>
        <p:nvPicPr>
          <p:cNvPr id="3" name="Picture 2" descr="Conclusion_ A Taste of India on Every Corner_ghib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Recap of the diversity and appeal of Indian street food.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Emphasize the unique culinary experience it offers.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Call to action: Encourage exploration and responsible consumption of street food.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Include a closing image showcasing a bustling street food scene.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