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Esports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Abhishek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Esports: A Booming Industry</a:t>
            </a:r>
          </a:p>
        </p:txBody>
      </p:sp>
      <p:pic>
        <p:nvPicPr>
          <p:cNvPr id="3" name="Picture 2" descr="Esports_ A Booming Indust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Definition of Esports: Competitive video gaming.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Brief history: From arcades to global tournaments.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Key stakeholders: Players, teams, publishers, sponsors.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Enormous growth: Revenue, viewership, and participation.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Popular Esports Titles</a:t>
            </a:r>
          </a:p>
        </p:txBody>
      </p:sp>
      <p:pic>
        <p:nvPicPr>
          <p:cNvPr id="3" name="Picture 2" descr="Popular Esports Tit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League of Legends (LoL): A strategic team-based MOBA.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Counter-Strike: Global Offensive (CS:GO): A tactical first-person shooter.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Dota 2: Another popular and complex MOBA.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Overwatch 2: Team-based hero shooter with unique abilities.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Valorant: Tactical FPS, known for its agent-based gameplay.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Esports Ecosystem: How it Works</a:t>
            </a:r>
          </a:p>
        </p:txBody>
      </p:sp>
      <p:pic>
        <p:nvPicPr>
          <p:cNvPr id="3" name="Picture 2" descr="Esports Ecosystem_ How it Wor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Publishers' Role: Develop and manage the game, and own the IP.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Tournament Organizers: ESL, DreamHack, Riot Games, etc. host events.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Teams &amp; Players: Professional organizations and individuals competing.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Sponsors &amp; Advertising: Brands invest in esports for marketing.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Streaming Platforms: Twitch, YouTube, etc., provide viewership.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Business of Esports</a:t>
            </a:r>
          </a:p>
        </p:txBody>
      </p:sp>
      <p:pic>
        <p:nvPicPr>
          <p:cNvPr id="3" name="Picture 2" descr="The Business of Espo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Revenue Streams: Sponsorships, advertising, media rights, merchandising.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Investment and Growth: Venture capital flowing into the industry.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Salaries and Prize Pools: Pro players can earn significant income.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Economics of Team Ownership: Costs and potential profits.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Future of Esports</a:t>
            </a:r>
          </a:p>
        </p:txBody>
      </p:sp>
      <p:pic>
        <p:nvPicPr>
          <p:cNvPr id="3" name="Picture 2" descr="The Future of Espo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0" y="1371600"/>
            <a:ext cx="50292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Continued Growth: Expect further expansion and wider adoption.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Increased Professionalization: More structured leagues and training.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Mobile Esports: Growth of mobile gaming titles and tournaments.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Virtual Reality (VR) and Augmented Reality (AR): Potential new platforms.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Potential for Esports in Education: Skill development and career pathways.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