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Stable diffusion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Abhishek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Stable Diffusion: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What is Stable Diffusion? A latent text-to-image diffusion model.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Key capabilities: Generate photorealistic images from text descriptions.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Core components: Variational Autoencoder (VAE), U-Net, Text Encoder.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Open-source and accessible, fueling rapid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How Stable Diffusion Works: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Text Input &amp; Encoding: Text prompt is converted into a numerical representation.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Diffusion Process: Gradual addition of noise to an image.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Denoising Process: U-Net iteratively removes noise guided by the text embedding.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Latent Space: Operates in a compressed latent space for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Applications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Art and Design: Creating unique artwork, concept art, and design prototypes.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Content Creation: Generating visuals for websites, marketing materials, and social media.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Scientific Visualization: Assisting in visualizing complex scientific data.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Accessibility: Democratizing image creation, enabling anyone to visualize their ideas.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Limitations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Potential for misuse: Generating deepfakes and harmful content.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Bias amplification: Inherits biases from training data.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Computational resources: Requires significant GPU power for training and inference.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Copyright and ownership: Questions surrounding AI-generated art.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