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F50A-9D1E-D908-B707-3E7BD91B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F87F0-0879-1297-A5EB-171F37A7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EDFF-3721-5FB5-3E46-35F88C9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0251-4772-F33E-BA4F-35CF0F31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DF2A-E576-E8DB-2267-438F5B04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1D6C-56E5-52BB-FF5C-E2ECC78D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EE139-C6C4-B6ED-9259-2D5FB950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ED69-A9AD-377A-728A-931DB9A3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A706-E91B-BF15-DFEF-9326212E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2FBF-63AF-48B9-EB43-185201CC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8A2A4-4DEF-4661-1299-DF1A54DE6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8582A-81B8-9AEF-E3CE-E054A2EFC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F9B4-47CB-0D1B-7C11-CC08FB5F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42A5-EF1D-FBC2-A6D1-766B4805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1FF8-FEC6-2154-1EB3-218FF7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848-558C-EBFC-55F8-D6E2D6A5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3F5D-DE63-E440-B833-39560F38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8C68-FCCF-E30B-7104-D5F0C3D6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7B4C-5E59-0FAF-F1C3-76231DCF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872C-3352-1056-E1C7-3CCBCD83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0B78-9230-830B-9F90-9585EE99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F7A3-0416-94D3-C0BB-792CB078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24DE-7A17-EB71-0ADA-8D02F3F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A8E2-AC48-3261-2BB4-924E3953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CF5B-84C9-FCDE-13AD-C1BCB24A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2319-660D-D0B1-FA94-BD9EFA7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E521-FD89-8ED9-3FAE-F12BD3366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B90C5-43E3-7E3A-FC40-416F9121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1E71-4639-C68B-B9A3-D0069B5D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E01C-18C8-FF9C-8828-0AD8483A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41D38-37C2-F461-1338-7FC7F6B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09E8-5FD2-A091-3287-368D7255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F77B-2734-4548-B2D8-4C390CEB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C77D4-8D21-8F91-96BE-5C4126581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12AC1-BBF7-C473-6E78-3B2DE7ACD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9906C-3639-3DD5-8455-E80A17AFA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4CA98-E526-95F3-8E39-859DD8AF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62A31-573C-9E73-38B9-D822E508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B413A-239E-361D-9A8D-F3F299DF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5802-1EA8-F9C3-32BC-A837C029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64E5A-E757-2984-DE2A-9A8CC1ED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26EFB-8CD9-2E1F-6514-909B9A33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EC85-2E58-0D9F-0C15-0C1C0C4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0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685C4-B0C8-28CE-317F-D955F1C7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0C338-F735-6224-EC7A-C7F61C40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D7AE-82DA-B149-05A2-D83A2BD0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25A-4173-FC7D-1D58-F1140757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F881-AB18-67C1-386C-C752790C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30F4-6F24-93C3-8706-FE2901C6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E8B86-C82C-7B73-70F0-0B542326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98A62-87D6-23BA-FDC4-4FD8D9AA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8ED53-E7D6-E8B7-37B7-F5D31980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71A5-2904-0F1E-C9A5-7EEE6F3C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242FF-0A00-B5A0-22E3-B9408E099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07DE4-C8F4-7A50-5984-4F4C99A03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0FEC-FBF3-9EB0-BE34-9F248C4C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378F8-5F9D-2529-7B7D-C7048A21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DD709-EC39-B454-1293-0742EE54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10832-DCB9-6D3B-98C2-14ECE3AC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E913-9523-786D-921F-D73CA248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6183-0AEB-EF4E-953E-C62F1FA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3E0A-BB01-4954-87FF-99A43048AC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F11D-E71E-4D66-B118-D92EEFF32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FC1C-63F5-DB2C-4BE8-D6946FB13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C45A-3A86-49A7-B234-C909B0D44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EC98-010F-13A1-BED6-9E1EB0724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04" y="768095"/>
            <a:ext cx="9144000" cy="1489139"/>
          </a:xfrm>
        </p:spPr>
        <p:txBody>
          <a:bodyPr>
            <a:normAutofit/>
          </a:bodyPr>
          <a:lstStyle/>
          <a:p>
            <a:r>
              <a:rPr lang="en-US" sz="4000" dirty="0"/>
              <a:t>TERMPROJECT</a:t>
            </a:r>
            <a:br>
              <a:rPr lang="en-US" dirty="0"/>
            </a:br>
            <a:r>
              <a:rPr lang="en-US" sz="4000" dirty="0"/>
              <a:t>CS779 Advance Database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E8365-A88A-DB47-A853-172042BD8E93}"/>
              </a:ext>
            </a:extLst>
          </p:cNvPr>
          <p:cNvSpPr txBox="1"/>
          <p:nvPr/>
        </p:nvSpPr>
        <p:spPr>
          <a:xfrm>
            <a:off x="3068955" y="2713982"/>
            <a:ext cx="588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on Datawarehouse </a:t>
            </a:r>
            <a:r>
              <a:rPr lang="en-US" sz="2400"/>
              <a:t>–  Electronic Store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16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8B12126-AA34-F553-D511-6790EEF2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457200"/>
            <a:ext cx="9359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8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609F-44CA-183F-9613-2F8C15D3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9EA5E-A9A3-8C44-A8E5-AB858D6F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Raw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8BAC7-68FB-F9FA-E152-03874C3D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61" y="1202513"/>
            <a:ext cx="5204051" cy="45006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3EC48-8F30-7F3E-9A62-26757B8F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2292" y="1554369"/>
            <a:ext cx="2698881" cy="41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FDF2-4A38-499C-4BE8-E8386F70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4AC978-8C9C-8F40-228B-A0DA44F8A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10" y="1825625"/>
            <a:ext cx="10002417" cy="4351338"/>
          </a:xfrm>
        </p:spPr>
      </p:pic>
    </p:spTree>
    <p:extLst>
      <p:ext uri="{BB962C8B-B14F-4D97-AF65-F5344CB8AC3E}">
        <p14:creationId xmlns:p14="http://schemas.microsoft.com/office/powerpoint/2010/main" val="50237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E1608-7995-DEAA-9E08-59883AD2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Star Schema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5095353-7471-F145-3652-54B34A41F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840" y="102897"/>
            <a:ext cx="8021516" cy="66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6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67669-313E-6D88-BECD-F2B016DA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BI Visualizations</a:t>
            </a:r>
          </a:p>
        </p:txBody>
      </p:sp>
      <p:pic>
        <p:nvPicPr>
          <p:cNvPr id="5" name="Content Placeholder 4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B5B8577E-70A5-1069-ACD8-D4A40CB9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397" y="1026367"/>
            <a:ext cx="7503779" cy="46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7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circle with numbers and text&#10;&#10;Description automatically generated">
            <a:extLst>
              <a:ext uri="{FF2B5EF4-FFF2-40B4-BE49-F238E27FC236}">
                <a16:creationId xmlns:a16="http://schemas.microsoft.com/office/drawing/2014/main" id="{E4317A94-9992-7889-0EEA-5A669414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75" y="457200"/>
            <a:ext cx="95864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7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A254DFF2-AADE-2532-F5BD-89FB4A0C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4" y="457200"/>
            <a:ext cx="10613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9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9B3157D-B98C-A9AB-1981-0025515B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4" y="457200"/>
            <a:ext cx="10613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hart&#10;&#10;Description automatically generated">
            <a:extLst>
              <a:ext uri="{FF2B5EF4-FFF2-40B4-BE49-F238E27FC236}">
                <a16:creationId xmlns:a16="http://schemas.microsoft.com/office/drawing/2014/main" id="{CDFEB390-D495-32CA-E030-C9827FF9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6" y="457200"/>
            <a:ext cx="108065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6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TERMPROJECT CS779 Advance Database Management</vt:lpstr>
      <vt:lpstr>Raw Data</vt:lpstr>
      <vt:lpstr>ERD Diagram</vt:lpstr>
      <vt:lpstr>Star Schema</vt:lpstr>
      <vt:lpstr>Power BI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 CS779 Advance Database Management</dc:title>
  <dc:creator>Abhishek Singhal</dc:creator>
  <cp:lastModifiedBy>Abhishek Singhal</cp:lastModifiedBy>
  <cp:revision>22</cp:revision>
  <dcterms:created xsi:type="dcterms:W3CDTF">2023-12-08T23:42:08Z</dcterms:created>
  <dcterms:modified xsi:type="dcterms:W3CDTF">2025-05-25T17:56:51Z</dcterms:modified>
</cp:coreProperties>
</file>