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147327507" r:id="rId5"/>
    <p:sldId id="214746921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A7CF1-3CA5-4C86-AE44-77517CC488B9}" v="17" dt="2025-09-09T11:33:55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dip Ghosh" userId="e90fd520-2899-4deb-8e36-93df94410a70" providerId="ADAL" clId="{B8EA7CF1-3CA5-4C86-AE44-77517CC488B9}"/>
    <pc:docChg chg="undo custSel addSld delSld modSld delMainMaster">
      <pc:chgData name="Subhadip Ghosh" userId="e90fd520-2899-4deb-8e36-93df94410a70" providerId="ADAL" clId="{B8EA7CF1-3CA5-4C86-AE44-77517CC488B9}" dt="2025-09-09T11:33:31.913" v="176" actId="47"/>
      <pc:docMkLst>
        <pc:docMk/>
      </pc:docMkLst>
      <pc:sldChg chg="addSp delSp new del mod">
        <pc:chgData name="Subhadip Ghosh" userId="e90fd520-2899-4deb-8e36-93df94410a70" providerId="ADAL" clId="{B8EA7CF1-3CA5-4C86-AE44-77517CC488B9}" dt="2025-09-09T11:12:55.265" v="11" actId="47"/>
        <pc:sldMkLst>
          <pc:docMk/>
          <pc:sldMk cId="1149123350" sldId="256"/>
        </pc:sldMkLst>
        <pc:picChg chg="add del">
          <ac:chgData name="Subhadip Ghosh" userId="e90fd520-2899-4deb-8e36-93df94410a70" providerId="ADAL" clId="{B8EA7CF1-3CA5-4C86-AE44-77517CC488B9}" dt="2025-09-09T10:52:35.838" v="2" actId="22"/>
          <ac:picMkLst>
            <pc:docMk/>
            <pc:sldMk cId="1149123350" sldId="256"/>
            <ac:picMk id="5" creationId="{7341FB55-E766-4AB3-E393-45212EAE02FA}"/>
          </ac:picMkLst>
        </pc:picChg>
      </pc:sldChg>
      <pc:sldChg chg="modSp add del mod">
        <pc:chgData name="Subhadip Ghosh" userId="e90fd520-2899-4deb-8e36-93df94410a70" providerId="ADAL" clId="{B8EA7CF1-3CA5-4C86-AE44-77517CC488B9}" dt="2025-09-09T10:53:09.458" v="10" actId="20577"/>
        <pc:sldMkLst>
          <pc:docMk/>
          <pc:sldMk cId="1928021898" sldId="2147327507"/>
        </pc:sldMkLst>
        <pc:spChg chg="mod">
          <ac:chgData name="Subhadip Ghosh" userId="e90fd520-2899-4deb-8e36-93df94410a70" providerId="ADAL" clId="{B8EA7CF1-3CA5-4C86-AE44-77517CC488B9}" dt="2025-09-09T10:53:09.458" v="10" actId="20577"/>
          <ac:spMkLst>
            <pc:docMk/>
            <pc:sldMk cId="1928021898" sldId="2147327507"/>
            <ac:spMk id="2" creationId="{DC5C0197-757C-4E31-BA0D-71C87F4BB255}"/>
          </ac:spMkLst>
        </pc:spChg>
      </pc:sldChg>
      <pc:sldChg chg="new del">
        <pc:chgData name="Subhadip Ghosh" userId="e90fd520-2899-4deb-8e36-93df94410a70" providerId="ADAL" clId="{B8EA7CF1-3CA5-4C86-AE44-77517CC488B9}" dt="2025-09-09T11:13:48.191" v="14" actId="47"/>
        <pc:sldMkLst>
          <pc:docMk/>
          <pc:sldMk cId="300976195" sldId="2147327508"/>
        </pc:sldMkLst>
      </pc:sldChg>
      <pc:sldChg chg="modSp add del mod">
        <pc:chgData name="Subhadip Ghosh" userId="e90fd520-2899-4deb-8e36-93df94410a70" providerId="ADAL" clId="{B8EA7CF1-3CA5-4C86-AE44-77517CC488B9}" dt="2025-09-09T11:33:31.913" v="176" actId="47"/>
        <pc:sldMkLst>
          <pc:docMk/>
          <pc:sldMk cId="1020298890" sldId="2147469209"/>
        </pc:sldMkLst>
        <pc:spChg chg="mod">
          <ac:chgData name="Subhadip Ghosh" userId="e90fd520-2899-4deb-8e36-93df94410a70" providerId="ADAL" clId="{B8EA7CF1-3CA5-4C86-AE44-77517CC488B9}" dt="2025-09-09T11:14:20.459" v="39" actId="948"/>
          <ac:spMkLst>
            <pc:docMk/>
            <pc:sldMk cId="1020298890" sldId="2147469209"/>
            <ac:spMk id="54" creationId="{C97864F4-DEAB-B191-4E30-177BC86789FD}"/>
          </ac:spMkLst>
        </pc:spChg>
      </pc:sldChg>
      <pc:sldChg chg="addSp delSp modSp add mod">
        <pc:chgData name="Subhadip Ghosh" userId="e90fd520-2899-4deb-8e36-93df94410a70" providerId="ADAL" clId="{B8EA7CF1-3CA5-4C86-AE44-77517CC488B9}" dt="2025-09-09T11:33:29.700" v="175" actId="313"/>
        <pc:sldMkLst>
          <pc:docMk/>
          <pc:sldMk cId="363345600" sldId="2147469210"/>
        </pc:sldMkLst>
        <pc:spChg chg="mod">
          <ac:chgData name="Subhadip Ghosh" userId="e90fd520-2899-4deb-8e36-93df94410a70" providerId="ADAL" clId="{B8EA7CF1-3CA5-4C86-AE44-77517CC488B9}" dt="2025-09-09T11:14:15.414" v="38" actId="6549"/>
          <ac:spMkLst>
            <pc:docMk/>
            <pc:sldMk cId="363345600" sldId="2147469210"/>
            <ac:spMk id="2" creationId="{CC691565-0ADA-9C93-E729-41655893CD8A}"/>
          </ac:spMkLst>
        </pc:spChg>
        <pc:spChg chg="add mod">
          <ac:chgData name="Subhadip Ghosh" userId="e90fd520-2899-4deb-8e36-93df94410a70" providerId="ADAL" clId="{B8EA7CF1-3CA5-4C86-AE44-77517CC488B9}" dt="2025-09-09T11:14:47.163" v="44" actId="207"/>
          <ac:spMkLst>
            <pc:docMk/>
            <pc:sldMk cId="363345600" sldId="2147469210"/>
            <ac:spMk id="4" creationId="{0378A803-4F7A-966C-ACCA-F5EAEB63AA16}"/>
          </ac:spMkLst>
        </pc:spChg>
        <pc:spChg chg="add mod">
          <ac:chgData name="Subhadip Ghosh" userId="e90fd520-2899-4deb-8e36-93df94410a70" providerId="ADAL" clId="{B8EA7CF1-3CA5-4C86-AE44-77517CC488B9}" dt="2025-09-09T11:15:51.428" v="86" actId="1076"/>
          <ac:spMkLst>
            <pc:docMk/>
            <pc:sldMk cId="363345600" sldId="2147469210"/>
            <ac:spMk id="6" creationId="{1D88D8DD-3AE6-CFC7-1F45-F977FA83F656}"/>
          </ac:spMkLst>
        </pc:spChg>
        <pc:spChg chg="del mod">
          <ac:chgData name="Subhadip Ghosh" userId="e90fd520-2899-4deb-8e36-93df94410a70" providerId="ADAL" clId="{B8EA7CF1-3CA5-4C86-AE44-77517CC488B9}" dt="2025-09-09T11:16:16.607" v="96" actId="478"/>
          <ac:spMkLst>
            <pc:docMk/>
            <pc:sldMk cId="363345600" sldId="2147469210"/>
            <ac:spMk id="10" creationId="{CC9F8533-0D1C-138A-77B7-2F759B24A193}"/>
          </ac:spMkLst>
        </pc:spChg>
        <pc:spChg chg="mod">
          <ac:chgData name="Subhadip Ghosh" userId="e90fd520-2899-4deb-8e36-93df94410a70" providerId="ADAL" clId="{B8EA7CF1-3CA5-4C86-AE44-77517CC488B9}" dt="2025-09-09T11:17:03.651" v="97" actId="207"/>
          <ac:spMkLst>
            <pc:docMk/>
            <pc:sldMk cId="363345600" sldId="2147469210"/>
            <ac:spMk id="11" creationId="{FEA20444-B0EA-0972-21CA-D1C7ED7D0679}"/>
          </ac:spMkLst>
        </pc:spChg>
        <pc:spChg chg="mod">
          <ac:chgData name="Subhadip Ghosh" userId="e90fd520-2899-4deb-8e36-93df94410a70" providerId="ADAL" clId="{B8EA7CF1-3CA5-4C86-AE44-77517CC488B9}" dt="2025-09-09T11:33:29.700" v="175" actId="313"/>
          <ac:spMkLst>
            <pc:docMk/>
            <pc:sldMk cId="363345600" sldId="2147469210"/>
            <ac:spMk id="26" creationId="{09B136DE-355C-6148-EF1E-DA46FA92FF46}"/>
          </ac:spMkLst>
        </pc:spChg>
        <pc:spChg chg="mod">
          <ac:chgData name="Subhadip Ghosh" userId="e90fd520-2899-4deb-8e36-93df94410a70" providerId="ADAL" clId="{B8EA7CF1-3CA5-4C86-AE44-77517CC488B9}" dt="2025-09-09T11:33:26.627" v="174" actId="207"/>
          <ac:spMkLst>
            <pc:docMk/>
            <pc:sldMk cId="363345600" sldId="2147469210"/>
            <ac:spMk id="27" creationId="{88D43622-6788-162B-FF2C-0E9A727D4535}"/>
          </ac:spMkLst>
        </pc:spChg>
        <pc:spChg chg="del">
          <ac:chgData name="Subhadip Ghosh" userId="e90fd520-2899-4deb-8e36-93df94410a70" providerId="ADAL" clId="{B8EA7CF1-3CA5-4C86-AE44-77517CC488B9}" dt="2025-09-09T11:14:05.043" v="16" actId="478"/>
          <ac:spMkLst>
            <pc:docMk/>
            <pc:sldMk cId="363345600" sldId="2147469210"/>
            <ac:spMk id="31" creationId="{A11A1E39-293C-901A-D630-7DA09B77605F}"/>
          </ac:spMkLst>
        </pc:spChg>
        <pc:spChg chg="del">
          <ac:chgData name="Subhadip Ghosh" userId="e90fd520-2899-4deb-8e36-93df94410a70" providerId="ADAL" clId="{B8EA7CF1-3CA5-4C86-AE44-77517CC488B9}" dt="2025-09-09T11:14:05.043" v="16" actId="478"/>
          <ac:spMkLst>
            <pc:docMk/>
            <pc:sldMk cId="363345600" sldId="2147469210"/>
            <ac:spMk id="54" creationId="{E6739CDF-DA5D-1F1B-A0FD-7491AC7B8687}"/>
          </ac:spMkLst>
        </pc:spChg>
        <pc:grpChg chg="add mod">
          <ac:chgData name="Subhadip Ghosh" userId="e90fd520-2899-4deb-8e36-93df94410a70" providerId="ADAL" clId="{B8EA7CF1-3CA5-4C86-AE44-77517CC488B9}" dt="2025-09-09T11:16:04.996" v="88" actId="1076"/>
          <ac:grpSpMkLst>
            <pc:docMk/>
            <pc:sldMk cId="363345600" sldId="2147469210"/>
            <ac:grpSpMk id="7" creationId="{C3ABEC4B-24E5-83C1-A35E-553472B6FFBC}"/>
          </ac:grpSpMkLst>
        </pc:grpChg>
        <pc:grpChg chg="del mod">
          <ac:chgData name="Subhadip Ghosh" userId="e90fd520-2899-4deb-8e36-93df94410a70" providerId="ADAL" clId="{B8EA7CF1-3CA5-4C86-AE44-77517CC488B9}" dt="2025-09-09T11:16:16.607" v="96" actId="478"/>
          <ac:grpSpMkLst>
            <pc:docMk/>
            <pc:sldMk cId="363345600" sldId="2147469210"/>
            <ac:grpSpMk id="8" creationId="{10FF4B19-5AC4-A73E-9BB0-10BE1B657772}"/>
          </ac:grpSpMkLst>
        </pc:grpChg>
        <pc:grpChg chg="add mod">
          <ac:chgData name="Subhadip Ghosh" userId="e90fd520-2899-4deb-8e36-93df94410a70" providerId="ADAL" clId="{B8EA7CF1-3CA5-4C86-AE44-77517CC488B9}" dt="2025-09-09T11:32:49.632" v="136" actId="1076"/>
          <ac:grpSpMkLst>
            <pc:docMk/>
            <pc:sldMk cId="363345600" sldId="2147469210"/>
            <ac:grpSpMk id="17" creationId="{DBCC9881-EE1B-5942-B4D9-F2A0DAAC4625}"/>
          </ac:grpSpMkLst>
        </pc:grpChg>
        <pc:grpChg chg="mod">
          <ac:chgData name="Subhadip Ghosh" userId="e90fd520-2899-4deb-8e36-93df94410a70" providerId="ADAL" clId="{B8EA7CF1-3CA5-4C86-AE44-77517CC488B9}" dt="2025-09-09T11:32:46.208" v="135"/>
          <ac:grpSpMkLst>
            <pc:docMk/>
            <pc:sldMk cId="363345600" sldId="2147469210"/>
            <ac:grpSpMk id="18" creationId="{EBE6B2DD-B6A3-1AD3-FDC8-886655D9188B}"/>
          </ac:grpSpMkLst>
        </pc:grpChg>
        <pc:grpChg chg="del">
          <ac:chgData name="Subhadip Ghosh" userId="e90fd520-2899-4deb-8e36-93df94410a70" providerId="ADAL" clId="{B8EA7CF1-3CA5-4C86-AE44-77517CC488B9}" dt="2025-09-09T11:14:05.043" v="16" actId="478"/>
          <ac:grpSpMkLst>
            <pc:docMk/>
            <pc:sldMk cId="363345600" sldId="2147469210"/>
            <ac:grpSpMk id="51" creationId="{8C437A7D-FD83-3EBA-CF54-D936EA55DC72}"/>
          </ac:grpSpMkLst>
        </pc:grpChg>
        <pc:grpChg chg="del">
          <ac:chgData name="Subhadip Ghosh" userId="e90fd520-2899-4deb-8e36-93df94410a70" providerId="ADAL" clId="{B8EA7CF1-3CA5-4C86-AE44-77517CC488B9}" dt="2025-09-09T11:14:05.043" v="16" actId="478"/>
          <ac:grpSpMkLst>
            <pc:docMk/>
            <pc:sldMk cId="363345600" sldId="2147469210"/>
            <ac:grpSpMk id="52" creationId="{4E93A078-391F-FA48-001B-368CAF282DD6}"/>
          </ac:grpSpMkLst>
        </pc:grpChg>
        <pc:grpChg chg="del">
          <ac:chgData name="Subhadip Ghosh" userId="e90fd520-2899-4deb-8e36-93df94410a70" providerId="ADAL" clId="{B8EA7CF1-3CA5-4C86-AE44-77517CC488B9}" dt="2025-09-09T11:14:05.043" v="16" actId="478"/>
          <ac:grpSpMkLst>
            <pc:docMk/>
            <pc:sldMk cId="363345600" sldId="2147469210"/>
            <ac:grpSpMk id="53" creationId="{436D47F2-A5E9-AC37-0D6E-4B36D676C783}"/>
          </ac:grpSpMkLst>
        </pc:grpChg>
        <pc:grpChg chg="del">
          <ac:chgData name="Subhadip Ghosh" userId="e90fd520-2899-4deb-8e36-93df94410a70" providerId="ADAL" clId="{B8EA7CF1-3CA5-4C86-AE44-77517CC488B9}" dt="2025-09-09T11:14:05.043" v="16" actId="478"/>
          <ac:grpSpMkLst>
            <pc:docMk/>
            <pc:sldMk cId="363345600" sldId="2147469210"/>
            <ac:grpSpMk id="55" creationId="{FD03D582-B97A-4A84-D5EC-D3C4FF47C641}"/>
          </ac:grpSpMkLst>
        </pc:grpChg>
        <pc:graphicFrameChg chg="add mod modGraphic">
          <ac:chgData name="Subhadip Ghosh" userId="e90fd520-2899-4deb-8e36-93df94410a70" providerId="ADAL" clId="{B8EA7CF1-3CA5-4C86-AE44-77517CC488B9}" dt="2025-09-09T11:15:40.870" v="84"/>
          <ac:graphicFrameMkLst>
            <pc:docMk/>
            <pc:sldMk cId="363345600" sldId="2147469210"/>
            <ac:graphicFrameMk id="3" creationId="{F85AE7F9-DCE0-DF0E-DEC9-16E1D4EABBC4}"/>
          </ac:graphicFrameMkLst>
        </pc:graphicFrameChg>
        <pc:graphicFrameChg chg="add mod modGraphic">
          <ac:chgData name="Subhadip Ghosh" userId="e90fd520-2899-4deb-8e36-93df94410a70" providerId="ADAL" clId="{B8EA7CF1-3CA5-4C86-AE44-77517CC488B9}" dt="2025-09-09T11:29:52.364" v="102" actId="207"/>
          <ac:graphicFrameMkLst>
            <pc:docMk/>
            <pc:sldMk cId="363345600" sldId="2147469210"/>
            <ac:graphicFrameMk id="14" creationId="{027C8D62-8A2D-24B6-EDD2-A5B76828C102}"/>
          </ac:graphicFrameMkLst>
        </pc:graphicFrameChg>
        <pc:graphicFrameChg chg="add mod">
          <ac:chgData name="Subhadip Ghosh" userId="e90fd520-2899-4deb-8e36-93df94410a70" providerId="ADAL" clId="{B8EA7CF1-3CA5-4C86-AE44-77517CC488B9}" dt="2025-09-09T11:30:53.933" v="103"/>
          <ac:graphicFrameMkLst>
            <pc:docMk/>
            <pc:sldMk cId="363345600" sldId="2147469210"/>
            <ac:graphicFrameMk id="15" creationId="{80FD44E0-EEEE-ABAD-A2DB-F884D556C3A8}"/>
          </ac:graphicFrameMkLst>
        </pc:graphicFrameChg>
        <pc:graphicFrameChg chg="add mod modGraphic">
          <ac:chgData name="Subhadip Ghosh" userId="e90fd520-2899-4deb-8e36-93df94410a70" providerId="ADAL" clId="{B8EA7CF1-3CA5-4C86-AE44-77517CC488B9}" dt="2025-09-09T11:32:36.675" v="134" actId="207"/>
          <ac:graphicFrameMkLst>
            <pc:docMk/>
            <pc:sldMk cId="363345600" sldId="2147469210"/>
            <ac:graphicFrameMk id="16" creationId="{04BDB82E-4B46-5F2F-5CE5-9ED94F9DE0EE}"/>
          </ac:graphicFrameMkLst>
        </pc:graphicFrameChg>
        <pc:graphicFrameChg chg="del">
          <ac:chgData name="Subhadip Ghosh" userId="e90fd520-2899-4deb-8e36-93df94410a70" providerId="ADAL" clId="{B8EA7CF1-3CA5-4C86-AE44-77517CC488B9}" dt="2025-09-09T11:14:05.043" v="16" actId="478"/>
          <ac:graphicFrameMkLst>
            <pc:docMk/>
            <pc:sldMk cId="363345600" sldId="2147469210"/>
            <ac:graphicFrameMk id="33" creationId="{4A5A7A15-AFE4-BA45-DA46-E2D5A4B17D24}"/>
          </ac:graphicFrameMkLst>
        </pc:graphicFrameChg>
        <pc:graphicFrameChg chg="del">
          <ac:chgData name="Subhadip Ghosh" userId="e90fd520-2899-4deb-8e36-93df94410a70" providerId="ADAL" clId="{B8EA7CF1-3CA5-4C86-AE44-77517CC488B9}" dt="2025-09-09T11:14:05.043" v="16" actId="478"/>
          <ac:graphicFrameMkLst>
            <pc:docMk/>
            <pc:sldMk cId="363345600" sldId="2147469210"/>
            <ac:graphicFrameMk id="37" creationId="{75FCE643-78CD-4608-1E73-9A4598AD11D8}"/>
          </ac:graphicFrameMkLst>
        </pc:graphicFrameChg>
        <pc:picChg chg="add mod">
          <ac:chgData name="Subhadip Ghosh" userId="e90fd520-2899-4deb-8e36-93df94410a70" providerId="ADAL" clId="{B8EA7CF1-3CA5-4C86-AE44-77517CC488B9}" dt="2025-09-09T11:14:36.417" v="42" actId="207"/>
          <ac:picMkLst>
            <pc:docMk/>
            <pc:sldMk cId="363345600" sldId="2147469210"/>
            <ac:picMk id="5" creationId="{8F8C00AC-B226-3C11-B3D8-21ECCD4845AE}"/>
          </ac:picMkLst>
        </pc:picChg>
        <pc:picChg chg="mod">
          <ac:chgData name="Subhadip Ghosh" userId="e90fd520-2899-4deb-8e36-93df94410a70" providerId="ADAL" clId="{B8EA7CF1-3CA5-4C86-AE44-77517CC488B9}" dt="2025-09-09T11:17:10.228" v="98" actId="208"/>
          <ac:picMkLst>
            <pc:docMk/>
            <pc:sldMk cId="363345600" sldId="2147469210"/>
            <ac:picMk id="9" creationId="{071FF65B-8322-00B1-7BC0-8183E3C10FA6}"/>
          </ac:picMkLst>
        </pc:picChg>
        <pc:picChg chg="mod">
          <ac:chgData name="Subhadip Ghosh" userId="e90fd520-2899-4deb-8e36-93df94410a70" providerId="ADAL" clId="{B8EA7CF1-3CA5-4C86-AE44-77517CC488B9}" dt="2025-09-09T11:33:21.702" v="173" actId="208"/>
          <ac:picMkLst>
            <pc:docMk/>
            <pc:sldMk cId="363345600" sldId="2147469210"/>
            <ac:picMk id="21" creationId="{332A3B34-8BD8-B6FE-0D97-0A773D8871B8}"/>
          </ac:picMkLst>
        </pc:picChg>
        <pc:picChg chg="del">
          <ac:chgData name="Subhadip Ghosh" userId="e90fd520-2899-4deb-8e36-93df94410a70" providerId="ADAL" clId="{B8EA7CF1-3CA5-4C86-AE44-77517CC488B9}" dt="2025-09-09T11:14:05.043" v="16" actId="478"/>
          <ac:picMkLst>
            <pc:docMk/>
            <pc:sldMk cId="363345600" sldId="2147469210"/>
            <ac:picMk id="57" creationId="{55A603D7-6F6D-9399-2F04-6840732B5BD4}"/>
          </ac:picMkLst>
        </pc:picChg>
        <pc:cxnChg chg="del">
          <ac:chgData name="Subhadip Ghosh" userId="e90fd520-2899-4deb-8e36-93df94410a70" providerId="ADAL" clId="{B8EA7CF1-3CA5-4C86-AE44-77517CC488B9}" dt="2025-09-09T11:14:05.043" v="16" actId="478"/>
          <ac:cxnSpMkLst>
            <pc:docMk/>
            <pc:sldMk cId="363345600" sldId="2147469210"/>
            <ac:cxnSpMk id="25" creationId="{553618D7-E01D-897E-B594-4141FE011150}"/>
          </ac:cxnSpMkLst>
        </pc:cxnChg>
      </pc:sldChg>
      <pc:sldMasterChg chg="del delSldLayout">
        <pc:chgData name="Subhadip Ghosh" userId="e90fd520-2899-4deb-8e36-93df94410a70" providerId="ADAL" clId="{B8EA7CF1-3CA5-4C86-AE44-77517CC488B9}" dt="2025-09-09T11:12:55.265" v="11" actId="47"/>
        <pc:sldMasterMkLst>
          <pc:docMk/>
          <pc:sldMasterMk cId="2355676050" sldId="2147483648"/>
        </pc:sldMasterMkLst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740891649" sldId="2147483649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3537634097" sldId="2147483650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472985624" sldId="2147483651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3595903942" sldId="2147483652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2137030248" sldId="2147483653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1185823827" sldId="2147483654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1295713212" sldId="2147483655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2069070457" sldId="2147483656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2141448485" sldId="2147483657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2575413204" sldId="2147483658"/>
          </pc:sldLayoutMkLst>
        </pc:sldLayoutChg>
        <pc:sldLayoutChg chg="del">
          <pc:chgData name="Subhadip Ghosh" userId="e90fd520-2899-4deb-8e36-93df94410a70" providerId="ADAL" clId="{B8EA7CF1-3CA5-4C86-AE44-77517CC488B9}" dt="2025-09-09T11:12:55.265" v="11" actId="47"/>
          <pc:sldLayoutMkLst>
            <pc:docMk/>
            <pc:sldMasterMk cId="2355676050" sldId="2147483648"/>
            <pc:sldLayoutMk cId="268804255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50E5-E6DC-1D11-5704-792B06D6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FC0B4-05A2-5647-A387-D2D1F21F82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7812" y="1285874"/>
            <a:ext cx="11571287" cy="503872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492C8-63E2-17F6-C2A8-017588756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7813" y="633898"/>
            <a:ext cx="11571286" cy="5905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804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iangular abstract background">
            <a:extLst>
              <a:ext uri="{FF2B5EF4-FFF2-40B4-BE49-F238E27FC236}">
                <a16:creationId xmlns:a16="http://schemas.microsoft.com/office/drawing/2014/main" id="{EF934D20-90B0-4FF8-A11F-46F968A04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3" r="27672" b="-1"/>
          <a:stretch/>
        </p:blipFill>
        <p:spPr>
          <a:xfrm>
            <a:off x="-1" y="339364"/>
            <a:ext cx="4567137" cy="6156000"/>
          </a:xfrm>
          <a:prstGeom prst="rect">
            <a:avLst/>
          </a:prstGeom>
        </p:spPr>
      </p:pic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D1F24C6-2AB2-44DE-8192-C5A972FDE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8" name="Picture 7" descr="Triangular abstract background">
            <a:extLst>
              <a:ext uri="{FF2B5EF4-FFF2-40B4-BE49-F238E27FC236}">
                <a16:creationId xmlns:a16="http://schemas.microsoft.com/office/drawing/2014/main" id="{D4FE8136-F1DF-4B54-903A-5AEB57A31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3" r="27672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15CA6B-608C-4C18-977F-9CCFD321C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25025-5A6D-4046-9938-E70B567B8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41C96-1228-4548-AE7A-6F428D87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B03002-3382-4142-8B31-CCBD8E54C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740" y="1470581"/>
            <a:ext cx="4710260" cy="2384981"/>
          </a:xfrm>
        </p:spPr>
        <p:txBody>
          <a:bodyPr lIns="0" tIns="0" rIns="0" bIns="0" anchor="t">
            <a:noAutofit/>
          </a:bodyPr>
          <a:lstStyle>
            <a:lvl1pPr algn="l">
              <a:defRPr sz="4000" spc="75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740" y="4354306"/>
            <a:ext cx="4710260" cy="9968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50000"/>
              </a:lnSpc>
              <a:buNone/>
              <a:defRPr sz="2000" b="1" cap="all" spc="600"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D4027F2-A12D-4D7B-85FB-177D4B70725D}"/>
              </a:ext>
            </a:extLst>
          </p:cNvPr>
          <p:cNvSpPr txBox="1">
            <a:spLocks/>
          </p:cNvSpPr>
          <p:nvPr/>
        </p:nvSpPr>
        <p:spPr>
          <a:xfrm>
            <a:off x="8399976" y="6479464"/>
            <a:ext cx="3780000" cy="3655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300" normalizeH="0" baseline="0" noProof="0">
                <a:ln>
                  <a:noFill/>
                </a:ln>
                <a:solidFill>
                  <a:srgbClr val="F1F2F2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BizNeXT 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1F2F2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Beyond Digital by YASH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F1F2F2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8D61C-2576-FD22-A43F-3536B35DB5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1364" cy="11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5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E0BCD7-E2F0-4E4C-8988-B1868C00E33E}"/>
              </a:ext>
            </a:extLst>
          </p:cNvPr>
          <p:cNvSpPr/>
          <p:nvPr/>
        </p:nvSpPr>
        <p:spPr>
          <a:xfrm>
            <a:off x="0" y="6585772"/>
            <a:ext cx="3473008" cy="261611"/>
          </a:xfrm>
          <a:prstGeom prst="rect">
            <a:avLst/>
          </a:prstGeom>
          <a:solidFill>
            <a:schemeClr val="bg1">
              <a:lumMod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>
                <a:solidFill>
                  <a:schemeClr val="bg2"/>
                </a:solidFill>
              </a:rPr>
              <a:t>© 2022  YASH Technologies | www.yash.com | Confidential</a:t>
            </a:r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0C76BF48-6890-430E-B038-3993EEBFB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8F71B-AA47-4130-A6F5-F9CAED6F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F2F73-6F9F-42AD-B352-F72036EE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E01759-C485-4FEC-BC48-F2524B3E3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E7700B2-31C1-4616-A278-58A873C7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88EFB3-7641-4F93-9C38-61AD9A57F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023" y="688157"/>
            <a:ext cx="6033154" cy="56466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786BC-5D35-EC33-3096-E7EE9345DA3E}"/>
              </a:ext>
            </a:extLst>
          </p:cNvPr>
          <p:cNvSpPr txBox="1"/>
          <p:nvPr/>
        </p:nvSpPr>
        <p:spPr>
          <a:xfrm>
            <a:off x="11798091" y="6562584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7C523F8-4856-4AA4-B0CA-D9BA3426B891}" type="slidenum">
              <a:rPr lang="en-IN" sz="900" smtClean="0">
                <a:solidFill>
                  <a:schemeClr val="tx1"/>
                </a:solidFill>
              </a:rPr>
              <a:t>‹#›</a:t>
            </a:fld>
            <a:endParaRPr lang="en-IN" sz="9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B8AAB-862F-C849-E6D4-197164409A09}"/>
              </a:ext>
            </a:extLst>
          </p:cNvPr>
          <p:cNvSpPr/>
          <p:nvPr/>
        </p:nvSpPr>
        <p:spPr>
          <a:xfrm>
            <a:off x="0" y="6562584"/>
            <a:ext cx="37668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+mn-cs"/>
              </a:rPr>
              <a:t>© 2023 YASH Technologies | www.yash.com | Confidential</a:t>
            </a: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B188BE5-F1F2-C1B4-5710-A7314FB7CE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0200" y="688157"/>
            <a:ext cx="3368325" cy="355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IN" sz="4000" b="1" i="0" cap="all" spc="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/>
              <a:t>TABLE OF CONTENTS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2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iangular abstract background">
            <a:extLst>
              <a:ext uri="{FF2B5EF4-FFF2-40B4-BE49-F238E27FC236}">
                <a16:creationId xmlns:a16="http://schemas.microsoft.com/office/drawing/2014/main" id="{1EC3F6A9-58CC-4E65-832F-249561116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3" r="27672" b="-1"/>
          <a:stretch/>
        </p:blipFill>
        <p:spPr>
          <a:xfrm>
            <a:off x="7522590" y="0"/>
            <a:ext cx="4669410" cy="6495058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390FE2A2-E79F-40BA-86E7-4E48C338C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81" y="2388059"/>
            <a:ext cx="5786317" cy="1740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5619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Sepe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3974B2-767E-43E9-933E-F1FAB5AFBE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B5E0D3-6DFA-4E3D-9007-9DDAB28434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2223" y="2592371"/>
            <a:ext cx="9379677" cy="763571"/>
          </a:xfrm>
        </p:spPr>
        <p:txBody>
          <a:bodyPr lIns="0" tIns="0" rIns="0" bIns="0" anchor="t">
            <a:noAutofit/>
          </a:bodyPr>
          <a:lstStyle>
            <a:lvl1pPr algn="l">
              <a:defRPr sz="4000" spc="75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2A4E8E-41A6-F8EC-A520-AEC3DD98268D}"/>
              </a:ext>
            </a:extLst>
          </p:cNvPr>
          <p:cNvSpPr txBox="1"/>
          <p:nvPr/>
        </p:nvSpPr>
        <p:spPr>
          <a:xfrm>
            <a:off x="11798091" y="6562584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7C523F8-4856-4AA4-B0CA-D9BA3426B891}" type="slidenum">
              <a:rPr lang="en-IN" sz="900" smtClean="0">
                <a:solidFill>
                  <a:schemeClr val="bg1"/>
                </a:solidFill>
              </a:rPr>
              <a:t>‹#›</a:t>
            </a:fld>
            <a:endParaRPr lang="en-IN" sz="9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665EE9-2F81-2F36-B15E-D236FB6B83DB}"/>
              </a:ext>
            </a:extLst>
          </p:cNvPr>
          <p:cNvSpPr/>
          <p:nvPr/>
        </p:nvSpPr>
        <p:spPr>
          <a:xfrm>
            <a:off x="0" y="6562584"/>
            <a:ext cx="37668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+mn-cs"/>
              </a:rPr>
              <a:t>© 2023 YASH Technologies | www.yash.com | Confidential</a:t>
            </a: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+mn-cs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FD6369A-284C-9C95-E39E-51C956EF16FE}"/>
              </a:ext>
            </a:extLst>
          </p:cNvPr>
          <p:cNvSpPr/>
          <p:nvPr/>
        </p:nvSpPr>
        <p:spPr>
          <a:xfrm>
            <a:off x="6287071" y="0"/>
            <a:ext cx="5511020" cy="6858000"/>
          </a:xfrm>
          <a:custGeom>
            <a:avLst/>
            <a:gdLst>
              <a:gd name="connsiteX0" fmla="*/ 0 w 5848350"/>
              <a:gd name="connsiteY0" fmla="*/ 0 h 6858000"/>
              <a:gd name="connsiteX1" fmla="*/ 5848350 w 5848350"/>
              <a:gd name="connsiteY1" fmla="*/ 0 h 6858000"/>
              <a:gd name="connsiteX2" fmla="*/ 5848350 w 5848350"/>
              <a:gd name="connsiteY2" fmla="*/ 6858000 h 6858000"/>
              <a:gd name="connsiteX3" fmla="*/ 0 w 5848350"/>
              <a:gd name="connsiteY3" fmla="*/ 6858000 h 6858000"/>
              <a:gd name="connsiteX4" fmla="*/ 0 w 5848350"/>
              <a:gd name="connsiteY4" fmla="*/ 0 h 6858000"/>
              <a:gd name="connsiteX0" fmla="*/ 0 w 6324600"/>
              <a:gd name="connsiteY0" fmla="*/ 0 h 6858000"/>
              <a:gd name="connsiteX1" fmla="*/ 6324600 w 6324600"/>
              <a:gd name="connsiteY1" fmla="*/ 0 h 6858000"/>
              <a:gd name="connsiteX2" fmla="*/ 6324600 w 6324600"/>
              <a:gd name="connsiteY2" fmla="*/ 6858000 h 6858000"/>
              <a:gd name="connsiteX3" fmla="*/ 476250 w 6324600"/>
              <a:gd name="connsiteY3" fmla="*/ 6858000 h 6858000"/>
              <a:gd name="connsiteX4" fmla="*/ 0 w 6324600"/>
              <a:gd name="connsiteY4" fmla="*/ 0 h 6858000"/>
              <a:gd name="connsiteX0" fmla="*/ 0 w 6324600"/>
              <a:gd name="connsiteY0" fmla="*/ 0 h 6858000"/>
              <a:gd name="connsiteX1" fmla="*/ 6324600 w 6324600"/>
              <a:gd name="connsiteY1" fmla="*/ 0 h 6858000"/>
              <a:gd name="connsiteX2" fmla="*/ 6324600 w 6324600"/>
              <a:gd name="connsiteY2" fmla="*/ 6858000 h 6858000"/>
              <a:gd name="connsiteX3" fmla="*/ 476250 w 6324600"/>
              <a:gd name="connsiteY3" fmla="*/ 6858000 h 6858000"/>
              <a:gd name="connsiteX4" fmla="*/ 0 w 6324600"/>
              <a:gd name="connsiteY4" fmla="*/ 0 h 6858000"/>
              <a:gd name="connsiteX0" fmla="*/ 1056634 w 7381234"/>
              <a:gd name="connsiteY0" fmla="*/ 0 h 6896100"/>
              <a:gd name="connsiteX1" fmla="*/ 7381234 w 7381234"/>
              <a:gd name="connsiteY1" fmla="*/ 0 h 6896100"/>
              <a:gd name="connsiteX2" fmla="*/ 7381234 w 7381234"/>
              <a:gd name="connsiteY2" fmla="*/ 6858000 h 6896100"/>
              <a:gd name="connsiteX3" fmla="*/ 8884 w 7381234"/>
              <a:gd name="connsiteY3" fmla="*/ 6896100 h 6896100"/>
              <a:gd name="connsiteX4" fmla="*/ 1056634 w 7381234"/>
              <a:gd name="connsiteY4" fmla="*/ 0 h 6896100"/>
              <a:gd name="connsiteX0" fmla="*/ 1047750 w 7372350"/>
              <a:gd name="connsiteY0" fmla="*/ 0 h 6896100"/>
              <a:gd name="connsiteX1" fmla="*/ 7372350 w 7372350"/>
              <a:gd name="connsiteY1" fmla="*/ 0 h 6896100"/>
              <a:gd name="connsiteX2" fmla="*/ 7372350 w 7372350"/>
              <a:gd name="connsiteY2" fmla="*/ 6858000 h 6896100"/>
              <a:gd name="connsiteX3" fmla="*/ 0 w 7372350"/>
              <a:gd name="connsiteY3" fmla="*/ 6896100 h 6896100"/>
              <a:gd name="connsiteX4" fmla="*/ 1047750 w 7372350"/>
              <a:gd name="connsiteY4" fmla="*/ 0 h 6896100"/>
              <a:gd name="connsiteX0" fmla="*/ 577944 w 7372350"/>
              <a:gd name="connsiteY0" fmla="*/ 0 h 6915091"/>
              <a:gd name="connsiteX1" fmla="*/ 7372350 w 7372350"/>
              <a:gd name="connsiteY1" fmla="*/ 18991 h 6915091"/>
              <a:gd name="connsiteX2" fmla="*/ 7372350 w 7372350"/>
              <a:gd name="connsiteY2" fmla="*/ 6876991 h 6915091"/>
              <a:gd name="connsiteX3" fmla="*/ 0 w 7372350"/>
              <a:gd name="connsiteY3" fmla="*/ 6915091 h 6915091"/>
              <a:gd name="connsiteX4" fmla="*/ 577944 w 7372350"/>
              <a:gd name="connsiteY4" fmla="*/ 0 h 6915091"/>
              <a:gd name="connsiteX0" fmla="*/ 577944 w 7372350"/>
              <a:gd name="connsiteY0" fmla="*/ 0 h 6915091"/>
              <a:gd name="connsiteX1" fmla="*/ 7372350 w 7372350"/>
              <a:gd name="connsiteY1" fmla="*/ 18991 h 6915091"/>
              <a:gd name="connsiteX2" fmla="*/ 7372350 w 7372350"/>
              <a:gd name="connsiteY2" fmla="*/ 6876991 h 6915091"/>
              <a:gd name="connsiteX3" fmla="*/ 0 w 7372350"/>
              <a:gd name="connsiteY3" fmla="*/ 6915091 h 6915091"/>
              <a:gd name="connsiteX4" fmla="*/ 577944 w 7372350"/>
              <a:gd name="connsiteY4" fmla="*/ 0 h 6915091"/>
              <a:gd name="connsiteX0" fmla="*/ 577944 w 7372350"/>
              <a:gd name="connsiteY0" fmla="*/ 56478 h 6971569"/>
              <a:gd name="connsiteX1" fmla="*/ 7191655 w 7372350"/>
              <a:gd name="connsiteY1" fmla="*/ 0 h 6971569"/>
              <a:gd name="connsiteX2" fmla="*/ 7372350 w 7372350"/>
              <a:gd name="connsiteY2" fmla="*/ 6933469 h 6971569"/>
              <a:gd name="connsiteX3" fmla="*/ 0 w 7372350"/>
              <a:gd name="connsiteY3" fmla="*/ 6971569 h 6971569"/>
              <a:gd name="connsiteX4" fmla="*/ 577944 w 7372350"/>
              <a:gd name="connsiteY4" fmla="*/ 56478 h 6971569"/>
              <a:gd name="connsiteX0" fmla="*/ 577944 w 7191655"/>
              <a:gd name="connsiteY0" fmla="*/ 56478 h 6971569"/>
              <a:gd name="connsiteX1" fmla="*/ 7191655 w 7191655"/>
              <a:gd name="connsiteY1" fmla="*/ 0 h 6971569"/>
              <a:gd name="connsiteX2" fmla="*/ 7137447 w 7191655"/>
              <a:gd name="connsiteY2" fmla="*/ 6952336 h 6971569"/>
              <a:gd name="connsiteX3" fmla="*/ 0 w 7191655"/>
              <a:gd name="connsiteY3" fmla="*/ 6971569 h 6971569"/>
              <a:gd name="connsiteX4" fmla="*/ 577944 w 7191655"/>
              <a:gd name="connsiteY4" fmla="*/ 56478 h 6971569"/>
              <a:gd name="connsiteX0" fmla="*/ 577944 w 7192096"/>
              <a:gd name="connsiteY0" fmla="*/ 56478 h 6971569"/>
              <a:gd name="connsiteX1" fmla="*/ 7191655 w 7192096"/>
              <a:gd name="connsiteY1" fmla="*/ 0 h 6971569"/>
              <a:gd name="connsiteX2" fmla="*/ 7192096 w 7192096"/>
              <a:gd name="connsiteY2" fmla="*/ 6933315 h 6971569"/>
              <a:gd name="connsiteX3" fmla="*/ 0 w 7192096"/>
              <a:gd name="connsiteY3" fmla="*/ 6971569 h 6971569"/>
              <a:gd name="connsiteX4" fmla="*/ 577944 w 7192096"/>
              <a:gd name="connsiteY4" fmla="*/ 56478 h 6971569"/>
              <a:gd name="connsiteX0" fmla="*/ 596160 w 7192096"/>
              <a:gd name="connsiteY0" fmla="*/ 17883 h 6971569"/>
              <a:gd name="connsiteX1" fmla="*/ 7191655 w 7192096"/>
              <a:gd name="connsiteY1" fmla="*/ 0 h 6971569"/>
              <a:gd name="connsiteX2" fmla="*/ 7192096 w 7192096"/>
              <a:gd name="connsiteY2" fmla="*/ 6933315 h 6971569"/>
              <a:gd name="connsiteX3" fmla="*/ 0 w 7192096"/>
              <a:gd name="connsiteY3" fmla="*/ 6971569 h 6971569"/>
              <a:gd name="connsiteX4" fmla="*/ 596160 w 7192096"/>
              <a:gd name="connsiteY4" fmla="*/ 17883 h 6971569"/>
              <a:gd name="connsiteX0" fmla="*/ 653685 w 7192096"/>
              <a:gd name="connsiteY0" fmla="*/ 0 h 6978062"/>
              <a:gd name="connsiteX1" fmla="*/ 7191655 w 7192096"/>
              <a:gd name="connsiteY1" fmla="*/ 6493 h 6978062"/>
              <a:gd name="connsiteX2" fmla="*/ 7192096 w 7192096"/>
              <a:gd name="connsiteY2" fmla="*/ 6939808 h 6978062"/>
              <a:gd name="connsiteX3" fmla="*/ 0 w 7192096"/>
              <a:gd name="connsiteY3" fmla="*/ 6978062 h 6978062"/>
              <a:gd name="connsiteX4" fmla="*/ 653685 w 7192096"/>
              <a:gd name="connsiteY4" fmla="*/ 0 h 6978062"/>
              <a:gd name="connsiteX0" fmla="*/ 653685 w 7192096"/>
              <a:gd name="connsiteY0" fmla="*/ 0 h 6978062"/>
              <a:gd name="connsiteX1" fmla="*/ 7191655 w 7192096"/>
              <a:gd name="connsiteY1" fmla="*/ 6493 h 6978062"/>
              <a:gd name="connsiteX2" fmla="*/ 7192096 w 7192096"/>
              <a:gd name="connsiteY2" fmla="*/ 6939808 h 6978062"/>
              <a:gd name="connsiteX3" fmla="*/ 0 w 7192096"/>
              <a:gd name="connsiteY3" fmla="*/ 6978062 h 6978062"/>
              <a:gd name="connsiteX4" fmla="*/ 653685 w 7192096"/>
              <a:gd name="connsiteY4" fmla="*/ 0 h 6978062"/>
              <a:gd name="connsiteX0" fmla="*/ 822425 w 7360836"/>
              <a:gd name="connsiteY0" fmla="*/ 0 h 6994313"/>
              <a:gd name="connsiteX1" fmla="*/ 7360395 w 7360836"/>
              <a:gd name="connsiteY1" fmla="*/ 6493 h 6994313"/>
              <a:gd name="connsiteX2" fmla="*/ 7360836 w 7360836"/>
              <a:gd name="connsiteY2" fmla="*/ 6939808 h 6994313"/>
              <a:gd name="connsiteX3" fmla="*/ 0 w 7360836"/>
              <a:gd name="connsiteY3" fmla="*/ 6994313 h 6994313"/>
              <a:gd name="connsiteX4" fmla="*/ 822425 w 7360836"/>
              <a:gd name="connsiteY4" fmla="*/ 0 h 6994313"/>
              <a:gd name="connsiteX0" fmla="*/ 822425 w 7360836"/>
              <a:gd name="connsiteY0" fmla="*/ 0 h 6994313"/>
              <a:gd name="connsiteX1" fmla="*/ 7360395 w 7360836"/>
              <a:gd name="connsiteY1" fmla="*/ 6493 h 6994313"/>
              <a:gd name="connsiteX2" fmla="*/ 7360836 w 7360836"/>
              <a:gd name="connsiteY2" fmla="*/ 6939808 h 6994313"/>
              <a:gd name="connsiteX3" fmla="*/ 0 w 7360836"/>
              <a:gd name="connsiteY3" fmla="*/ 6994313 h 6994313"/>
              <a:gd name="connsiteX4" fmla="*/ 822425 w 7360836"/>
              <a:gd name="connsiteY4" fmla="*/ 0 h 6994313"/>
              <a:gd name="connsiteX0" fmla="*/ 822425 w 7360836"/>
              <a:gd name="connsiteY0" fmla="*/ 9757 h 7004070"/>
              <a:gd name="connsiteX1" fmla="*/ 1715266 w 7360836"/>
              <a:gd name="connsiteY1" fmla="*/ 0 h 7004070"/>
              <a:gd name="connsiteX2" fmla="*/ 7360836 w 7360836"/>
              <a:gd name="connsiteY2" fmla="*/ 6949565 h 7004070"/>
              <a:gd name="connsiteX3" fmla="*/ 0 w 7360836"/>
              <a:gd name="connsiteY3" fmla="*/ 7004070 h 7004070"/>
              <a:gd name="connsiteX4" fmla="*/ 822425 w 7360836"/>
              <a:gd name="connsiteY4" fmla="*/ 9757 h 7004070"/>
              <a:gd name="connsiteX0" fmla="*/ 822425 w 2987386"/>
              <a:gd name="connsiteY0" fmla="*/ 9757 h 7014569"/>
              <a:gd name="connsiteX1" fmla="*/ 1715266 w 2987386"/>
              <a:gd name="connsiteY1" fmla="*/ 0 h 7014569"/>
              <a:gd name="connsiteX2" fmla="*/ 979386 w 2987386"/>
              <a:gd name="connsiteY2" fmla="*/ 7014569 h 7014569"/>
              <a:gd name="connsiteX3" fmla="*/ 0 w 2987386"/>
              <a:gd name="connsiteY3" fmla="*/ 7004070 h 7014569"/>
              <a:gd name="connsiteX4" fmla="*/ 822425 w 2987386"/>
              <a:gd name="connsiteY4" fmla="*/ 9757 h 7014569"/>
              <a:gd name="connsiteX0" fmla="*/ 822425 w 2987386"/>
              <a:gd name="connsiteY0" fmla="*/ 9757 h 7014569"/>
              <a:gd name="connsiteX1" fmla="*/ 1715266 w 2987386"/>
              <a:gd name="connsiteY1" fmla="*/ 0 h 7014569"/>
              <a:gd name="connsiteX2" fmla="*/ 979386 w 2987386"/>
              <a:gd name="connsiteY2" fmla="*/ 7014569 h 7014569"/>
              <a:gd name="connsiteX3" fmla="*/ 0 w 2987386"/>
              <a:gd name="connsiteY3" fmla="*/ 7004070 h 7014569"/>
              <a:gd name="connsiteX4" fmla="*/ 822425 w 2987386"/>
              <a:gd name="connsiteY4" fmla="*/ 9757 h 7014569"/>
              <a:gd name="connsiteX0" fmla="*/ 822425 w 2987386"/>
              <a:gd name="connsiteY0" fmla="*/ 0 h 7004812"/>
              <a:gd name="connsiteX1" fmla="*/ 1730606 w 2987386"/>
              <a:gd name="connsiteY1" fmla="*/ 6494 h 7004812"/>
              <a:gd name="connsiteX2" fmla="*/ 979386 w 2987386"/>
              <a:gd name="connsiteY2" fmla="*/ 7004812 h 7004812"/>
              <a:gd name="connsiteX3" fmla="*/ 0 w 2987386"/>
              <a:gd name="connsiteY3" fmla="*/ 6994313 h 7004812"/>
              <a:gd name="connsiteX4" fmla="*/ 822425 w 2987386"/>
              <a:gd name="connsiteY4" fmla="*/ 0 h 7004812"/>
              <a:gd name="connsiteX0" fmla="*/ 822425 w 3353710"/>
              <a:gd name="connsiteY0" fmla="*/ 0 h 7004812"/>
              <a:gd name="connsiteX1" fmla="*/ 1730606 w 3353710"/>
              <a:gd name="connsiteY1" fmla="*/ 6494 h 7004812"/>
              <a:gd name="connsiteX2" fmla="*/ 979386 w 3353710"/>
              <a:gd name="connsiteY2" fmla="*/ 7004812 h 7004812"/>
              <a:gd name="connsiteX3" fmla="*/ 0 w 3353710"/>
              <a:gd name="connsiteY3" fmla="*/ 6994313 h 7004812"/>
              <a:gd name="connsiteX4" fmla="*/ 822425 w 3353710"/>
              <a:gd name="connsiteY4" fmla="*/ 0 h 7004812"/>
              <a:gd name="connsiteX0" fmla="*/ 822425 w 3132538"/>
              <a:gd name="connsiteY0" fmla="*/ 0 h 6994313"/>
              <a:gd name="connsiteX1" fmla="*/ 1730606 w 3132538"/>
              <a:gd name="connsiteY1" fmla="*/ 6494 h 6994313"/>
              <a:gd name="connsiteX2" fmla="*/ 473164 w 3132538"/>
              <a:gd name="connsiteY2" fmla="*/ 6988561 h 6994313"/>
              <a:gd name="connsiteX3" fmla="*/ 0 w 3132538"/>
              <a:gd name="connsiteY3" fmla="*/ 6994313 h 6994313"/>
              <a:gd name="connsiteX4" fmla="*/ 822425 w 3132538"/>
              <a:gd name="connsiteY4" fmla="*/ 0 h 6994313"/>
              <a:gd name="connsiteX0" fmla="*/ 822425 w 3552939"/>
              <a:gd name="connsiteY0" fmla="*/ 0 h 6994313"/>
              <a:gd name="connsiteX1" fmla="*/ 1730606 w 3552939"/>
              <a:gd name="connsiteY1" fmla="*/ 6494 h 6994313"/>
              <a:gd name="connsiteX2" fmla="*/ 473164 w 3552939"/>
              <a:gd name="connsiteY2" fmla="*/ 6988561 h 6994313"/>
              <a:gd name="connsiteX3" fmla="*/ 0 w 3552939"/>
              <a:gd name="connsiteY3" fmla="*/ 6994313 h 6994313"/>
              <a:gd name="connsiteX4" fmla="*/ 822425 w 3552939"/>
              <a:gd name="connsiteY4" fmla="*/ 0 h 6994313"/>
              <a:gd name="connsiteX0" fmla="*/ 822425 w 3267731"/>
              <a:gd name="connsiteY0" fmla="*/ 9756 h 7004069"/>
              <a:gd name="connsiteX1" fmla="*/ 1132345 w 3267731"/>
              <a:gd name="connsiteY1" fmla="*/ 0 h 7004069"/>
              <a:gd name="connsiteX2" fmla="*/ 473164 w 3267731"/>
              <a:gd name="connsiteY2" fmla="*/ 6998317 h 7004069"/>
              <a:gd name="connsiteX3" fmla="*/ 0 w 3267731"/>
              <a:gd name="connsiteY3" fmla="*/ 7004069 h 7004069"/>
              <a:gd name="connsiteX4" fmla="*/ 822425 w 3267731"/>
              <a:gd name="connsiteY4" fmla="*/ 9756 h 7004069"/>
              <a:gd name="connsiteX0" fmla="*/ 822425 w 3396975"/>
              <a:gd name="connsiteY0" fmla="*/ 9756 h 7004069"/>
              <a:gd name="connsiteX1" fmla="*/ 1132345 w 3396975"/>
              <a:gd name="connsiteY1" fmla="*/ 0 h 7004069"/>
              <a:gd name="connsiteX2" fmla="*/ 473164 w 3396975"/>
              <a:gd name="connsiteY2" fmla="*/ 6998317 h 7004069"/>
              <a:gd name="connsiteX3" fmla="*/ 0 w 3396975"/>
              <a:gd name="connsiteY3" fmla="*/ 7004069 h 7004069"/>
              <a:gd name="connsiteX4" fmla="*/ 822425 w 3396975"/>
              <a:gd name="connsiteY4" fmla="*/ 9756 h 7004069"/>
              <a:gd name="connsiteX0" fmla="*/ 822425 w 3696611"/>
              <a:gd name="connsiteY0" fmla="*/ 9756 h 7004069"/>
              <a:gd name="connsiteX1" fmla="*/ 1132345 w 3696611"/>
              <a:gd name="connsiteY1" fmla="*/ 0 h 7004069"/>
              <a:gd name="connsiteX2" fmla="*/ 473164 w 3696611"/>
              <a:gd name="connsiteY2" fmla="*/ 6998317 h 7004069"/>
              <a:gd name="connsiteX3" fmla="*/ 0 w 3696611"/>
              <a:gd name="connsiteY3" fmla="*/ 7004069 h 7004069"/>
              <a:gd name="connsiteX4" fmla="*/ 822425 w 3696611"/>
              <a:gd name="connsiteY4" fmla="*/ 9756 h 7004069"/>
              <a:gd name="connsiteX0" fmla="*/ 822425 w 3903257"/>
              <a:gd name="connsiteY0" fmla="*/ 9756 h 7004069"/>
              <a:gd name="connsiteX1" fmla="*/ 1132345 w 3903257"/>
              <a:gd name="connsiteY1" fmla="*/ 0 h 7004069"/>
              <a:gd name="connsiteX2" fmla="*/ 473164 w 3903257"/>
              <a:gd name="connsiteY2" fmla="*/ 6998317 h 7004069"/>
              <a:gd name="connsiteX3" fmla="*/ 0 w 3903257"/>
              <a:gd name="connsiteY3" fmla="*/ 7004069 h 7004069"/>
              <a:gd name="connsiteX4" fmla="*/ 822425 w 3903257"/>
              <a:gd name="connsiteY4" fmla="*/ 9756 h 7004069"/>
              <a:gd name="connsiteX0" fmla="*/ 822425 w 4042088"/>
              <a:gd name="connsiteY0" fmla="*/ 9756 h 7004069"/>
              <a:gd name="connsiteX1" fmla="*/ 1132345 w 4042088"/>
              <a:gd name="connsiteY1" fmla="*/ 0 h 7004069"/>
              <a:gd name="connsiteX2" fmla="*/ 473164 w 4042088"/>
              <a:gd name="connsiteY2" fmla="*/ 6998317 h 7004069"/>
              <a:gd name="connsiteX3" fmla="*/ 0 w 4042088"/>
              <a:gd name="connsiteY3" fmla="*/ 7004069 h 7004069"/>
              <a:gd name="connsiteX4" fmla="*/ 822425 w 4042088"/>
              <a:gd name="connsiteY4" fmla="*/ 9756 h 7004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2088" h="7004069">
                <a:moveTo>
                  <a:pt x="822425" y="9756"/>
                </a:moveTo>
                <a:lnTo>
                  <a:pt x="1132345" y="0"/>
                </a:lnTo>
                <a:cubicBezTo>
                  <a:pt x="5304979" y="680616"/>
                  <a:pt x="4906285" y="3538828"/>
                  <a:pt x="473164" y="6998317"/>
                </a:cubicBezTo>
                <a:lnTo>
                  <a:pt x="0" y="7004069"/>
                </a:lnTo>
                <a:cubicBezTo>
                  <a:pt x="2466231" y="5271684"/>
                  <a:pt x="4856311" y="1280535"/>
                  <a:pt x="822425" y="9756"/>
                </a:cubicBezTo>
                <a:close/>
              </a:path>
            </a:pathLst>
          </a:custGeom>
          <a:solidFill>
            <a:schemeClr val="bg2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612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8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268CF-F15E-4871-AD8F-E5069B66BA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6478" y="10617"/>
            <a:ext cx="10495948" cy="441667"/>
          </a:xfrm>
          <a:prstGeom prst="rect">
            <a:avLst/>
          </a:prstGeom>
        </p:spPr>
        <p:txBody>
          <a:bodyPr tIns="0" bIns="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33333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8257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50E5-E6DC-1D11-5704-792B06D6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FC0B4-05A2-5647-A387-D2D1F21F82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7812" y="1285874"/>
            <a:ext cx="11571287" cy="503872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08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,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50E5-E6DC-1D11-5704-792B06D6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FC0B4-05A2-5647-A387-D2D1F21F82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7813" y="1285874"/>
            <a:ext cx="5400000" cy="503872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A52A1C-4F8B-7948-0CA9-47C95F486C7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14187" y="1285874"/>
            <a:ext cx="5400000" cy="504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7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, Subtitle,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50E5-E6DC-1D11-5704-792B06D6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FC0B4-05A2-5647-A387-D2D1F21F82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7813" y="1285874"/>
            <a:ext cx="5400000" cy="503872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9A52A1C-4F8B-7948-0CA9-47C95F486C7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14187" y="1285874"/>
            <a:ext cx="5400000" cy="504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Picture</a:t>
            </a:r>
            <a:endParaRPr lang="en-IN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AE5E765-9414-A355-1343-D15AD7318D6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77813" y="633898"/>
            <a:ext cx="11571286" cy="5905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45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, Subtitle,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50E5-E6DC-1D11-5704-792B06D6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8FC0B4-05A2-5647-A387-D2D1F21F82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77813" y="1285874"/>
            <a:ext cx="5400000" cy="666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F2BDD1F7-2517-EDC7-4DA2-762B1504A4D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77813" y="2066924"/>
            <a:ext cx="5400000" cy="425767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C50212A-6851-1868-D6FA-8BFF379722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14187" y="1285874"/>
            <a:ext cx="5400000" cy="6667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77505616-58D9-3F63-32ED-285C632711D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14187" y="2066924"/>
            <a:ext cx="5400000" cy="425767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82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091" y="1167852"/>
            <a:ext cx="5400000" cy="5399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8091" y="1978129"/>
            <a:ext cx="5400000" cy="41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8091" y="1167852"/>
            <a:ext cx="5400000" cy="5400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98091" y="1978129"/>
            <a:ext cx="5400000" cy="414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6B37FF-1B2E-C82F-812B-64C07407DBA0}"/>
              </a:ext>
            </a:extLst>
          </p:cNvPr>
          <p:cNvSpPr/>
          <p:nvPr/>
        </p:nvSpPr>
        <p:spPr>
          <a:xfrm>
            <a:off x="393909" y="1707851"/>
            <a:ext cx="528418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>
              <a:solidFill>
                <a:prstClr val="white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A4BE67-1F47-0C7D-EF98-04564D570896}"/>
              </a:ext>
            </a:extLst>
          </p:cNvPr>
          <p:cNvSpPr/>
          <p:nvPr/>
        </p:nvSpPr>
        <p:spPr>
          <a:xfrm>
            <a:off x="6513911" y="1707851"/>
            <a:ext cx="528418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 sz="1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75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50E5-E6DC-1D11-5704-792B06D6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91" y="146579"/>
            <a:ext cx="10753399" cy="379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E9AAFD-9E8E-0FF9-03CB-5E1990DD4ED0}"/>
              </a:ext>
            </a:extLst>
          </p:cNvPr>
          <p:cNvSpPr/>
          <p:nvPr userDrawn="1"/>
        </p:nvSpPr>
        <p:spPr>
          <a:xfrm flipH="1">
            <a:off x="-3617" y="0"/>
            <a:ext cx="157020" cy="67425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6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50E5-E6DC-1D11-5704-792B06D6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492C8-63E2-17F6-C2A8-017588756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77813" y="633898"/>
            <a:ext cx="11571286" cy="59054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775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iangular abstract background">
            <a:extLst>
              <a:ext uri="{FF2B5EF4-FFF2-40B4-BE49-F238E27FC236}">
                <a16:creationId xmlns:a16="http://schemas.microsoft.com/office/drawing/2014/main" id="{EF934D20-90B0-4FF8-A11F-46F968A042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3" r="27672" b="-1"/>
          <a:stretch/>
        </p:blipFill>
        <p:spPr>
          <a:xfrm>
            <a:off x="-1" y="339364"/>
            <a:ext cx="4567137" cy="6156000"/>
          </a:xfrm>
          <a:prstGeom prst="rect">
            <a:avLst/>
          </a:prstGeom>
        </p:spPr>
      </p:pic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D1F24C6-2AB2-44DE-8192-C5A972FDE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pic>
        <p:nvPicPr>
          <p:cNvPr id="8" name="Picture 7" descr="Triangular abstract background">
            <a:extLst>
              <a:ext uri="{FF2B5EF4-FFF2-40B4-BE49-F238E27FC236}">
                <a16:creationId xmlns:a16="http://schemas.microsoft.com/office/drawing/2014/main" id="{D4FE8136-F1DF-4B54-903A-5AEB57A316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73" r="27672" b="-1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115CA6B-608C-4C18-977F-9CCFD321C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25025-5A6D-4046-9938-E70B567B8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41C96-1228-4548-AE7A-6F428D87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B03002-3382-4142-8B31-CCBD8E54C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740" y="1470581"/>
            <a:ext cx="4710260" cy="2384981"/>
          </a:xfrm>
        </p:spPr>
        <p:txBody>
          <a:bodyPr lIns="0" tIns="0" rIns="0" bIns="0" anchor="t">
            <a:noAutofit/>
          </a:bodyPr>
          <a:lstStyle>
            <a:lvl1pPr algn="l">
              <a:defRPr sz="4000" spc="75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7740" y="4356165"/>
            <a:ext cx="4710260" cy="9968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50000"/>
              </a:lnSpc>
              <a:buNone/>
              <a:defRPr sz="2000" b="1" cap="all" spc="600" baseline="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8D61C-2576-FD22-A43F-3536B35DB5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1364" cy="116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87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98000"/>
            <a:ext cx="12192000" cy="360000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98000"/>
            <a:ext cx="8153398" cy="360000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91" y="192759"/>
            <a:ext cx="10753399" cy="3797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58786-DD52-8078-BE04-B734D95297C7}"/>
              </a:ext>
            </a:extLst>
          </p:cNvPr>
          <p:cNvSpPr txBox="1"/>
          <p:nvPr/>
        </p:nvSpPr>
        <p:spPr>
          <a:xfrm>
            <a:off x="11798091" y="6562584"/>
            <a:ext cx="3257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7C523F8-4856-4AA4-B0CA-D9BA3426B891}" type="slidenum">
              <a:rPr lang="en-IN" sz="900" smtClean="0">
                <a:solidFill>
                  <a:schemeClr val="bg1"/>
                </a:solidFill>
              </a:rPr>
              <a:t>‹#›</a:t>
            </a:fld>
            <a:endParaRPr lang="en-IN" sz="9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D748C4-F7D3-1972-E84C-E44171B2EF7D}"/>
              </a:ext>
            </a:extLst>
          </p:cNvPr>
          <p:cNvSpPr/>
          <p:nvPr/>
        </p:nvSpPr>
        <p:spPr>
          <a:xfrm>
            <a:off x="0" y="6562584"/>
            <a:ext cx="376684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3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Verdana" panose="020B0604030504040204" pitchFamily="34" charset="0"/>
                <a:cs typeface="+mn-cs"/>
              </a:rPr>
              <a:t>© 2023 YASH Technologies | www.yash.com | Confidential</a:t>
            </a:r>
            <a:endParaRPr kumimoji="0" lang="en-IN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Verdana" panose="020B0604030504040204" pitchFamily="34" charset="0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A608F7-0A6A-B877-1AC0-3597B198A8A7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91" y="0"/>
            <a:ext cx="1222995" cy="7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0" kern="1200" cap="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000"/>
        </a:spcBef>
        <a:buSzPct val="12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120000"/>
        </a:lnSpc>
        <a:spcBef>
          <a:spcPts val="500"/>
        </a:spcBef>
        <a:buSzPct val="12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20000"/>
        </a:lnSpc>
        <a:spcBef>
          <a:spcPts val="500"/>
        </a:spcBef>
        <a:buSzPct val="12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0197-757C-4E31-BA0D-71C87F4BB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4121" y="1846592"/>
            <a:ext cx="6269357" cy="1244337"/>
          </a:xfrm>
        </p:spPr>
        <p:txBody>
          <a:bodyPr/>
          <a:lstStyle/>
          <a:p>
            <a:pPr algn="ctr"/>
            <a:r>
              <a:rPr lang="en-IN" dirty="0"/>
              <a:t>WEEKLY STATUS REPORT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78A163-7780-6C4F-1F8F-0AD4DBB0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2621" y="5732205"/>
            <a:ext cx="3523611" cy="499920"/>
          </a:xfrm>
        </p:spPr>
        <p:txBody>
          <a:bodyPr/>
          <a:lstStyle/>
          <a:p>
            <a:r>
              <a:rPr lang="en-US"/>
              <a:t>13 SEPTEMBER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2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F64A1-DA87-C1E5-3644-09EBCF420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2D85F9-7E34-A352-B201-3DBDA1F94C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747" y="277662"/>
            <a:ext cx="10495948" cy="44166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cs typeface="Calibri"/>
              </a:rPr>
              <a:t>ISSUES, RISKS AND BLOCKERS</a:t>
            </a:r>
            <a:endParaRPr lang="en-US" dirty="0">
              <a:solidFill>
                <a:srgbClr val="002060"/>
              </a:solidFill>
            </a:endParaRPr>
          </a:p>
          <a:p>
            <a:endParaRPr lang="en-IN" dirty="0"/>
          </a:p>
        </p:txBody>
      </p:sp>
      <p:pic>
        <p:nvPicPr>
          <p:cNvPr id="12" name="Graphic 11" descr="Hurdle outline">
            <a:extLst>
              <a:ext uri="{FF2B5EF4-FFF2-40B4-BE49-F238E27FC236}">
                <a16:creationId xmlns:a16="http://schemas.microsoft.com/office/drawing/2014/main" id="{B394A9F3-8343-1DB2-67A1-CE1A93DB3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52" y="156549"/>
            <a:ext cx="683895" cy="68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56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E0E9F5FAC1744A95BA178F781A13F5" ma:contentTypeVersion="7" ma:contentTypeDescription="Create a new document." ma:contentTypeScope="" ma:versionID="26aa64c00d350c875dec6ec26a13dde8">
  <xsd:schema xmlns:xsd="http://www.w3.org/2001/XMLSchema" xmlns:xs="http://www.w3.org/2001/XMLSchema" xmlns:p="http://schemas.microsoft.com/office/2006/metadata/properties" xmlns:ns2="fc3b5812-f652-4ef4-a3fd-dac3fd540c53" targetNamespace="http://schemas.microsoft.com/office/2006/metadata/properties" ma:root="true" ma:fieldsID="fa5b69eeccc5e08a3d64581d2b1aa1ad" ns2:_="">
    <xsd:import namespace="fc3b5812-f652-4ef4-a3fd-dac3fd540c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3b5812-f652-4ef4-a3fd-dac3fd540c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A9D4491-36D2-43DD-B9D4-3318AEA00677}">
  <ds:schemaRefs>
    <ds:schemaRef ds:uri="fc3b5812-f652-4ef4-a3fd-dac3fd540c53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058A407-6C3A-4BD1-B01F-92D5AFA57A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3b5812-f652-4ef4-a3fd-dac3fd540c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08A667-6AB3-439A-83F7-D5ED3F68BDC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161a74d-1c3e-4d34-a8c8-131360d2e92c}" enabled="0" method="" siteId="{2161a74d-1c3e-4d34-a8c8-131360d2e92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GradientRiseVTI</vt:lpstr>
      <vt:lpstr>WEEKLY STATUS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Subhadip Ghosh</dc:creator>
  <cp:lastModifiedBy>Yashasvi Sinha</cp:lastModifiedBy>
  <cp:revision>3</cp:revision>
  <dcterms:created xsi:type="dcterms:W3CDTF">2025-09-09T10:51:24Z</dcterms:created>
  <dcterms:modified xsi:type="dcterms:W3CDTF">2025-09-13T19:11:50Z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0x010100DDE0E9F5FAC1744A95BA178F781A13F5</vt:lpwstr>
  </property>
</Properties>
</file>