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7497ad1a4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7497ad1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497ad1b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7497ad1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adda5289_0_1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adda528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1C724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601675" y="1341175"/>
            <a:ext cx="48990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What You'll Learn</a:t>
            </a:r>
            <a:endParaRPr sz="19200"/>
          </a:p>
        </p:txBody>
      </p:sp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971" y="1580648"/>
            <a:ext cx="2066204" cy="20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400" y="2718587"/>
            <a:ext cx="2144924" cy="21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724450" y="2289975"/>
            <a:ext cx="503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r>
              <a:rPr lang="en" sz="3000"/>
              <a:t>. Pull Historical Stock Data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000"/>
              <a:t>2. Predict Stocks with Moving Average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3000"/>
              <a:t>3. Visualize Accuracy</a:t>
            </a:r>
            <a:endParaRPr sz="30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975" y="1460425"/>
            <a:ext cx="3270974" cy="2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1275125" y="-490200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4. What is Exponential Smoothing?	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2300"/>
              <a:t>5. Predict Stocks with Exponential Smoothing</a:t>
            </a:r>
            <a:endParaRPr sz="23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950" y="2100350"/>
            <a:ext cx="5130107" cy="304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438625" y="602125"/>
            <a:ext cx="56580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What You'll Learn</a:t>
            </a:r>
            <a:r>
              <a:rPr lang="en" sz="4400"/>
              <a:t> </a:t>
            </a:r>
            <a:r>
              <a:rPr b="1" lang="en" sz="4400"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 sz="4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6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ctrTitle"/>
          </p:nvPr>
        </p:nvSpPr>
        <p:spPr>
          <a:xfrm>
            <a:off x="5190475" y="3808625"/>
            <a:ext cx="345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</a:rPr>
              <a:t>Let’s begin</a:t>
            </a:r>
            <a:r>
              <a:rPr b="1" lang="en" sz="6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6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