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497ad1a4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497ad1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497ad22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497ad2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497ad1b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497ad1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497ad22e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497ad2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497ad22e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497ad2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497ad22e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497ad2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01675" y="134117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Course Overview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902350" y="-876075"/>
            <a:ext cx="699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000"/>
              <a:t>1. </a:t>
            </a:r>
            <a:r>
              <a:rPr lang="en" sz="3000"/>
              <a:t>Project: Track Stocks in Excel</a:t>
            </a:r>
            <a:endParaRPr sz="3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25" y="1820675"/>
            <a:ext cx="6901250" cy="2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599400" y="-876075"/>
            <a:ext cx="7949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000"/>
              <a:t>2. Linear Regression on Stock Data in Excel</a:t>
            </a:r>
            <a:endParaRPr sz="3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713" y="1803825"/>
            <a:ext cx="5088381" cy="28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545600" y="-973700"/>
            <a:ext cx="8013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700"/>
              <a:t>3. Other Techniques of Stock Prediction in Excel</a:t>
            </a:r>
            <a:endParaRPr sz="27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350" y="1711275"/>
            <a:ext cx="5130107" cy="30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524275" y="-1184150"/>
            <a:ext cx="8036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300"/>
              <a:t>4. Your First Machine Learning Stock Prediction Project</a:t>
            </a:r>
            <a:endParaRPr sz="23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475" y="1574951"/>
            <a:ext cx="5093076" cy="32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49" y="1173222"/>
            <a:ext cx="2865825" cy="115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951" y="1021952"/>
            <a:ext cx="2924202" cy="115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081" y="3077211"/>
            <a:ext cx="4273743" cy="10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2931" y="3058571"/>
            <a:ext cx="1974594" cy="106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448075" y="-1184150"/>
            <a:ext cx="8036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400"/>
              <a:t>5</a:t>
            </a:r>
            <a:r>
              <a:rPr lang="en" sz="2400"/>
              <a:t>. </a:t>
            </a:r>
            <a:r>
              <a:rPr lang="en" sz="2400"/>
              <a:t>Deep Learning Project for Stock Market Prediction</a:t>
            </a:r>
            <a:endParaRPr sz="2400"/>
          </a:p>
        </p:txBody>
      </p:sp>
      <p:sp>
        <p:nvSpPr>
          <p:cNvPr id="106" name="Google Shape;106;p19"/>
          <p:cNvSpPr/>
          <p:nvPr/>
        </p:nvSpPr>
        <p:spPr>
          <a:xfrm>
            <a:off x="462800" y="1981869"/>
            <a:ext cx="2081400" cy="1934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57003" y="2393104"/>
            <a:ext cx="12756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010213" y="1964319"/>
            <a:ext cx="2817000" cy="19692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400876" y="2695425"/>
            <a:ext cx="27744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Neural Network Layer</a:t>
            </a:r>
            <a:endParaRPr b="1" sz="3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589575" y="2025519"/>
            <a:ext cx="2081400" cy="1934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831374" y="2436750"/>
            <a:ext cx="1687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2" name="Google Shape;112;p19"/>
          <p:cNvCxnSpPr>
            <a:stCxn id="106" idx="6"/>
            <a:endCxn id="108" idx="1"/>
          </p:cNvCxnSpPr>
          <p:nvPr/>
        </p:nvCxnSpPr>
        <p:spPr>
          <a:xfrm>
            <a:off x="2544200" y="2948919"/>
            <a:ext cx="465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8" idx="0"/>
          </p:cNvCxnSpPr>
          <p:nvPr/>
        </p:nvCxnSpPr>
        <p:spPr>
          <a:xfrm rot="10800000">
            <a:off x="4412713" y="1542519"/>
            <a:ext cx="6000" cy="4218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4412713" y="157806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6186850" y="1542525"/>
            <a:ext cx="2700" cy="30996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5819050" y="2951575"/>
            <a:ext cx="7410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4385163" y="461811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4418725" y="3959625"/>
            <a:ext cx="0" cy="6585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438625" y="602125"/>
            <a:ext cx="5658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Course Overview</a:t>
            </a:r>
            <a:r>
              <a:rPr lang="en" sz="4400"/>
              <a:t> </a:t>
            </a: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