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49742006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497420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497ad17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497ad1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497ad17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497ad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497ad17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497ad1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497ad17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497ad1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01675" y="134117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You'll Learn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16525" y="1477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1. </a:t>
            </a:r>
            <a:r>
              <a:rPr lang="en" sz="3300"/>
              <a:t>Pull in Stock Data	</a:t>
            </a:r>
            <a:endParaRPr sz="33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25" y="1820675"/>
            <a:ext cx="6901250" cy="2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009400" y="1751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2. Pull in More Stock Information	</a:t>
            </a:r>
            <a:endParaRPr sz="33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73" y="1912375"/>
            <a:ext cx="4169049" cy="2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1030750" y="54225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3. C</a:t>
            </a:r>
            <a:r>
              <a:rPr lang="en" sz="3300"/>
              <a:t>alculate Equity and Returns</a:t>
            </a:r>
            <a:endParaRPr sz="33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00" y="1894825"/>
            <a:ext cx="7449600" cy="26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988075" y="502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4. C</a:t>
            </a:r>
            <a:r>
              <a:rPr lang="en" sz="3300"/>
              <a:t>alculate Selling Strategy	</a:t>
            </a:r>
            <a:endParaRPr sz="3300"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100" y="1674375"/>
            <a:ext cx="3395800" cy="2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1002300" y="-9404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300"/>
              <a:t>5. C</a:t>
            </a:r>
            <a:r>
              <a:rPr lang="en" sz="3300"/>
              <a:t>alculate Total Returns</a:t>
            </a:r>
            <a:endParaRPr b="1" sz="3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25" y="1678575"/>
            <a:ext cx="4968133" cy="3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438625" y="602125"/>
            <a:ext cx="565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You'll Learn</a:t>
            </a:r>
            <a:r>
              <a:rPr lang="en" sz="4400"/>
              <a:t> </a:t>
            </a: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9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