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9788" y="2987116"/>
            <a:ext cx="3392423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116" y="2075815"/>
            <a:ext cx="9827767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229" y="72593"/>
            <a:ext cx="821499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0" marR="5080" indent="-323913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EBEBEB"/>
                </a:solidFill>
                <a:latin typeface="Times New Roman"/>
                <a:cs typeface="Times New Roman"/>
              </a:rPr>
              <a:t>Online Hall Booking</a:t>
            </a:r>
            <a:r>
              <a:rPr sz="4400" b="1" spc="-5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EBEBEB"/>
                </a:solidFill>
                <a:latin typeface="Times New Roman"/>
                <a:cs typeface="Times New Roman"/>
              </a:rPr>
              <a:t>Management  System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194" y="2085213"/>
            <a:ext cx="6506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4A06E"/>
                </a:solidFill>
                <a:latin typeface="Times New Roman"/>
                <a:cs typeface="Times New Roman"/>
              </a:rPr>
              <a:t>“HALL</a:t>
            </a:r>
            <a:r>
              <a:rPr sz="4400" b="1" spc="-290" dirty="0">
                <a:solidFill>
                  <a:srgbClr val="F4A06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4A06E"/>
                </a:solidFill>
                <a:latin typeface="Times New Roman"/>
                <a:cs typeface="Times New Roman"/>
              </a:rPr>
              <a:t>MANAGEMENT”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5257800"/>
            <a:ext cx="45415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By: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Name: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Abhishek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Sumeet</a:t>
            </a:r>
            <a:r>
              <a:rPr sz="2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Toppo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908" y="60959"/>
            <a:ext cx="5844540" cy="6797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21295" y="1815633"/>
          <a:ext cx="3592829" cy="70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651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figure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62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represents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2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51">
                <a:tc>
                  <a:txBody>
                    <a:bodyPr/>
                    <a:lstStyle/>
                    <a:p>
                      <a:pPr marL="31750">
                        <a:lnSpc>
                          <a:spcPts val="267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2670"/>
                        </a:lnSpc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Diagram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7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340345" y="2501265"/>
            <a:ext cx="355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Admin. 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 case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0345" y="2866720"/>
            <a:ext cx="19011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511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dep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ic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ts	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345" y="2866720"/>
            <a:ext cx="355727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ct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rial</a:t>
            </a:r>
            <a:endParaRPr sz="2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  <a:tabLst>
                <a:tab pos="1941195" algn="l"/>
                <a:tab pos="2413635" algn="l"/>
                <a:tab pos="32264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represe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ta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	of	wh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0345" y="3598926"/>
            <a:ext cx="3556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function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 admin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 perform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proper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flow of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booking a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hall.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45718"/>
            <a:ext cx="6303264" cy="6812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40345" y="2083689"/>
            <a:ext cx="42246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figure represents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 Case Diagram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User.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use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case  diagram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depicts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pictorial  representation of what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all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functionalities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can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perform  during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 hall.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055" y="2688082"/>
            <a:ext cx="6139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5645" algn="l"/>
              </a:tabLst>
            </a:pPr>
            <a:r>
              <a:rPr dirty="0">
                <a:solidFill>
                  <a:srgbClr val="EBEBEB"/>
                </a:solidFill>
              </a:rPr>
              <a:t>Implementation	</a:t>
            </a:r>
            <a:r>
              <a:rPr spc="-5" dirty="0">
                <a:solidFill>
                  <a:srgbClr val="EBEBEB"/>
                </a:solidFill>
              </a:rPr>
              <a:t>Phase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475" y="553212"/>
            <a:ext cx="5864352" cy="284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89521" y="1713102"/>
            <a:ext cx="44284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HOME</a:t>
            </a:r>
            <a:r>
              <a:rPr sz="20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This is the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main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startup page of the</a:t>
            </a:r>
            <a:r>
              <a:rPr sz="2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475" y="3729228"/>
            <a:ext cx="5963412" cy="2889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89521" y="3986021"/>
            <a:ext cx="500253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USER</a:t>
            </a:r>
            <a:r>
              <a:rPr sz="2000" b="1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VERIFICATION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verification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is 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 done here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check  whether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 user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an existing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member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CSED  department or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not.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Here user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needs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 his/her roll number/faculty id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type  whether they are student or faculty and click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on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verify user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button.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461772"/>
            <a:ext cx="6249924" cy="2976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9955" y="3630167"/>
            <a:ext cx="6307836" cy="3057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8038" y="793750"/>
            <a:ext cx="50933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SIGN </a:t>
            </a:r>
            <a:r>
              <a:rPr sz="20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UP</a:t>
            </a:r>
            <a:r>
              <a:rPr sz="2000" b="1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proper verification is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done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is  redirected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sign up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page where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needs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register themselves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website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filling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details like name, email_id,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password, phone 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number,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department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type and then after  click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 up button user get register  themselves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website.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038" y="4012438"/>
            <a:ext cx="509333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USER LOGIN</a:t>
            </a:r>
            <a:r>
              <a:rPr sz="20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 login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providing the correct email_id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 password. A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of </a:t>
            </a:r>
            <a:r>
              <a:rPr sz="2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“login successfully” 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shown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screen for correct email_id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password otherwise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of </a:t>
            </a:r>
            <a:r>
              <a:rPr sz="20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“wrong  </a:t>
            </a:r>
            <a:r>
              <a:rPr sz="2000" i="1" dirty="0">
                <a:solidFill>
                  <a:srgbClr val="FFFFFF"/>
                </a:solidFill>
                <a:latin typeface="Times New Roman"/>
                <a:cs typeface="Times New Roman"/>
              </a:rPr>
              <a:t>email_id </a:t>
            </a:r>
            <a:r>
              <a:rPr sz="20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password”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will be</a:t>
            </a:r>
            <a:r>
              <a:rPr sz="20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shown.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87" y="461772"/>
            <a:ext cx="5690616" cy="275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62191" y="863600"/>
            <a:ext cx="559879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USER</a:t>
            </a:r>
            <a:r>
              <a:rPr sz="20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DASHBOARD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successful login is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done user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redirected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dashboard which generally include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update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profile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button,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booking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hall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button,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cancel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booking button,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view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booking button,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feedback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button and logout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button when user wants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logout from his/her</a:t>
            </a:r>
            <a:r>
              <a:rPr sz="20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session.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387" y="3616452"/>
            <a:ext cx="5800344" cy="2961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17334" y="4281296"/>
            <a:ext cx="534416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UPDATE</a:t>
            </a:r>
            <a:r>
              <a:rPr sz="20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PROFILE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By clicking on the update profile button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 the 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dashboard, user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redirected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update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profile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page where user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update his/her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profile.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731" y="409955"/>
            <a:ext cx="6150864" cy="2980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0" y="1059002"/>
            <a:ext cx="49307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SELECTING A</a:t>
            </a:r>
            <a:r>
              <a:rPr sz="2000" b="1" u="heavy" spc="-2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HALL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clicking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booking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button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from the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 dashboard, user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redirected to booking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page  where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can select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hall and click on the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book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button corresponding with a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hall.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731" y="3581400"/>
            <a:ext cx="6158484" cy="3147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90080" y="4085971"/>
            <a:ext cx="492950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SELECTED HALL BOOKED</a:t>
            </a:r>
            <a:r>
              <a:rPr sz="2000" b="1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SLOTS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selecting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hall, user can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see the  booked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slots of the selected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hall.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booked 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slot includes hall name,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purpose,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duration,  name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who book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hall,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type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  date.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963" y="329184"/>
            <a:ext cx="6370320" cy="2951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3963" y="3752086"/>
            <a:ext cx="6370320" cy="300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08063" y="4039340"/>
            <a:ext cx="500888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CANCEL </a:t>
            </a:r>
            <a:r>
              <a:rPr sz="1800" b="1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RESERVATION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HALL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dashboard,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 click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cancel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booking button if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thinks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booked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hall is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 longer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required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him/her.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Here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needs to  click on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cancel button corresponding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with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hall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 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wants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cancel.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8063" y="967231"/>
            <a:ext cx="5007610" cy="179832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9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CONFIRM </a:t>
            </a:r>
            <a:r>
              <a:rPr sz="1800" b="1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RESERVATION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HALL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77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user have filled the form and click on reserve  now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button then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 message of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“booking confirmed”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 be shown on the screen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highlight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 your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booking 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done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successfully.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48" y="352043"/>
            <a:ext cx="5983224" cy="290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1893" y="855344"/>
            <a:ext cx="5240655" cy="149161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VIEW 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BOOKING</a:t>
            </a:r>
            <a:r>
              <a:rPr sz="18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DETAILS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80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the user dashboard, user can click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view  bookings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view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what all halls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he/she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booked  till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now.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48" y="3555491"/>
            <a:ext cx="6155435" cy="3087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1893" y="4169409"/>
            <a:ext cx="5239385" cy="117665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USER SENDS</a:t>
            </a:r>
            <a:r>
              <a:rPr sz="1800" b="1" i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FEEDBACK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 feedback button from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800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dashboard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send his/her reviews regarding the hall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provided.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19" y="0"/>
            <a:ext cx="512216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45453" y="1605534"/>
            <a:ext cx="5939155" cy="275399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FORGOT</a:t>
            </a:r>
            <a:r>
              <a:rPr sz="18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PASSWORD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80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somehow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forgets his/her password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he/she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click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forgot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password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button from the login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page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asks the  user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enter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his/her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correct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email_id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phone number and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click on retrieve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password button.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users enters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correct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email_id and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phone number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then his/her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password will be  shown on the screen otherwise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sz="18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wrong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email_id  and phone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” will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shown.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146" y="501777"/>
            <a:ext cx="5632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0" algn="l"/>
              </a:tabLst>
            </a:pPr>
            <a:r>
              <a:rPr b="1" spc="-15" dirty="0">
                <a:solidFill>
                  <a:srgbClr val="EBEBEB"/>
                </a:solidFill>
                <a:latin typeface="Times New Roman"/>
                <a:cs typeface="Times New Roman"/>
              </a:rPr>
              <a:t>Problem	</a:t>
            </a:r>
            <a:r>
              <a:rPr b="1" spc="-5" dirty="0">
                <a:solidFill>
                  <a:srgbClr val="EBEBEB"/>
                </a:solidFill>
                <a:latin typeface="Times New Roman"/>
                <a:cs typeface="Times New Roman"/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537" y="2178811"/>
            <a:ext cx="1066863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 we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aware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regarding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current process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booking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hall in the CSED </a:t>
            </a:r>
            <a:r>
              <a:rPr sz="240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department,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every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user(student/faculty)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wants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book a hall then they  have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 it manually i.e. they have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run to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CSED department every time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order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hall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cancel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booking. Booking hall manually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either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because the hall 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not available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particular date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 because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too  much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crowd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arises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at the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same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booking a hall.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Even if everything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cleared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has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wait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queue for making the choices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selection. Thus a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manual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booking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 not an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effective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booking a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hall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351" y="462737"/>
            <a:ext cx="33045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BEBEB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75815"/>
            <a:ext cx="970153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application makes all the process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hassle free 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user.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system  replaces the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existing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features also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system provides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user documents. Here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savior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maintain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confidentiality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 ease 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making  this process simpler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quicker.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system thus reduces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load of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make them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feel free to book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hall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from any where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at anytime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without  there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any third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party.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Thus this system helps in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making the use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resources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efficiently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effectively.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75" dirty="0"/>
              <a:t> </a:t>
            </a:r>
            <a:r>
              <a:rPr spc="-18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411607"/>
            <a:ext cx="9112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215" algn="l"/>
                <a:tab pos="7004050" algn="l"/>
              </a:tabLst>
            </a:pPr>
            <a:r>
              <a:rPr b="1" spc="-5" dirty="0">
                <a:solidFill>
                  <a:srgbClr val="EBEBEB"/>
                </a:solidFill>
                <a:latin typeface="Times New Roman"/>
                <a:cs typeface="Times New Roman"/>
              </a:rPr>
              <a:t>Drawbacks	Of Existing	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247" y="2075815"/>
            <a:ext cx="9945370" cy="357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Chances Of Mistakes Increases: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It’s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a person to be 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100%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accurate. There can be chances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mistakes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occur during data</a:t>
            </a:r>
            <a:r>
              <a:rPr sz="24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entry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Increased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Workload: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Taking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input 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user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they entering into </a:t>
            </a:r>
            <a:r>
              <a:rPr sz="2400" spc="-18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extra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workload of the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staffs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also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chances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mistakes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too.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900" spc="350" dirty="0">
                <a:solidFill>
                  <a:srgbClr val="89D0D5"/>
                </a:solidFill>
                <a:latin typeface="Arial"/>
                <a:cs typeface="Arial"/>
              </a:rPr>
              <a:t>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Consuming: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booking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hall,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done only during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office 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hours.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booking is to 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done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if anyone wants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hall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then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he/she has to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wait 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next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day.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Thus its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 consuming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doesn’t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saves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precious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the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70047"/>
              <a:ext cx="4037075" cy="41879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92551"/>
              <a:ext cx="1522475" cy="2365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9476" y="0"/>
              <a:ext cx="1603247" cy="11414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2005" y="9855"/>
            <a:ext cx="52501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BEBEB"/>
                </a:solidFill>
                <a:latin typeface="Times New Roman"/>
                <a:cs typeface="Times New Roman"/>
              </a:rPr>
              <a:t>Input and</a:t>
            </a:r>
            <a:r>
              <a:rPr b="1" spc="-9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EBEBEB"/>
                </a:solidFill>
                <a:latin typeface="Times New Roman"/>
                <a:cs typeface="Times New Roman"/>
              </a:rPr>
              <a:t>Output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78536" y="1414269"/>
          <a:ext cx="11315064" cy="544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3CCCC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0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Insert correct email_id and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password.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7825" marR="13271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Insert hall details, update hall details, view hall details  like hall name,projector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availability,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roomtype(Ac/Non  Ac),Hall location and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seat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capacity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77825" marR="182880" indent="-287020" algn="just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Admin has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option to delete the hall if the hall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  longer required 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some work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 to be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performed so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  one can select that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Admin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click on view all booked hall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details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Admin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click on view feedback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3CCCC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78105" indent="-287020" algn="just">
                        <a:lnSpc>
                          <a:spcPct val="100000"/>
                        </a:lnSpc>
                        <a:spcBef>
                          <a:spcPts val="305"/>
                        </a:spcBef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Direct admin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admin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dashboard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“successful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login” Hall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details will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  added.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78460" marR="19494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Hall details can be inserted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successfully,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updated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successfully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viewed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successfully.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Hall details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 deleted</a:t>
                      </a:r>
                      <a:r>
                        <a:rPr sz="18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successfully.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Booked hall details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shown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here.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78460" marR="38163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Shows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all the feedback that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done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by  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users.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70047"/>
              <a:ext cx="4037075" cy="41879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92551"/>
              <a:ext cx="1522475" cy="2365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9476" y="0"/>
              <a:ext cx="1603247" cy="11414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06028" y="6095999"/>
              <a:ext cx="993648" cy="7619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37876" y="0"/>
            <a:ext cx="685800" cy="978535"/>
          </a:xfrm>
          <a:custGeom>
            <a:avLst/>
            <a:gdLst/>
            <a:ahLst/>
            <a:cxnLst/>
            <a:rect l="l" t="t" r="r" b="b"/>
            <a:pathLst>
              <a:path w="685800" h="978535">
                <a:moveTo>
                  <a:pt x="0" y="978344"/>
                </a:moveTo>
                <a:lnTo>
                  <a:pt x="685800" y="978344"/>
                </a:lnTo>
                <a:lnTo>
                  <a:pt x="685800" y="0"/>
                </a:lnTo>
                <a:lnTo>
                  <a:pt x="0" y="0"/>
                </a:lnTo>
                <a:lnTo>
                  <a:pt x="0" y="978344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47472" y="513587"/>
          <a:ext cx="11475719" cy="6035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1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C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81915" indent="-28702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New user can register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 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website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entering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name,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password,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email_id, phone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Login by entering correct email_id and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password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update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profile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changing phone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number,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department and user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type.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7825" marR="8191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  <a:tab pos="935355" algn="l"/>
                          <a:tab pos="2546985" algn="l"/>
                          <a:tab pos="537400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er	should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	h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ll 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ck 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correspon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ing	book  button.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77825" marR="81915" indent="-28702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fill in the form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entering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purpose 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booking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hall, date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commencement and the slot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which user  wants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hall and then click 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reserve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now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button.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7825" marR="80010" indent="-28702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cancel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booked hall if the hall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 longer  required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its date and slots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arrived  otherwise no cancel button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shown.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7825" marR="81915" indent="-28702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send his/her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positive or negative feedbacks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too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where user enters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subject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 message and click on send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C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80010" indent="-28702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will be registered on to website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successfully.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 marR="8001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 successful login user 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directed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dashboard.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909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  <a:tab pos="1134745" algn="l"/>
                          <a:tab pos="2055495" algn="l"/>
                          <a:tab pos="2734945" algn="l"/>
                          <a:tab pos="3336925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details	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will	get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updated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successfully.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 marR="78740" indent="-287020" algn="just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direct user 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confirm booking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page where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booked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slots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selected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hall and a form for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booking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selected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hall.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9095" indent="-28702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Booking confirmed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shown.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78460" marR="79375" indent="-28702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Hall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removed easily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 a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hall cancelled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successfully.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"/>
                        <a:buChar char="•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79095" indent="-28702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90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Feedback will be send to the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admin.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026" y="464261"/>
            <a:ext cx="81419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BEBEB"/>
                </a:solidFill>
                <a:latin typeface="Times New Roman"/>
                <a:cs typeface="Times New Roman"/>
              </a:rPr>
              <a:t>Motivation and</a:t>
            </a:r>
            <a:r>
              <a:rPr b="1" spc="-1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EBEBEB"/>
                </a:solidFill>
                <a:latin typeface="Times New Roman"/>
                <a:cs typeface="Times New Roman"/>
              </a:rPr>
              <a:t>Relevance's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617" y="2365705"/>
            <a:ext cx="1026668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get rid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above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 by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using this web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 provides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platform so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every 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himself/herself at anyplace </a:t>
            </a:r>
            <a:r>
              <a:rPr sz="240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book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hall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cancel their booking easily without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any 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difficulty.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It makes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booking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cancelling process very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easier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 regardless of waiting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a queue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straggling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process is very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consuming and it lessen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work of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run to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CSED department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book a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hall.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3" y="2542108"/>
            <a:ext cx="6922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EBEBEB"/>
                </a:solidFill>
                <a:latin typeface="Times New Roman"/>
                <a:cs typeface="Times New Roman"/>
              </a:rPr>
              <a:t>Entity Relationship</a:t>
            </a:r>
            <a:r>
              <a:rPr sz="4400" b="1" spc="-7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EBEBEB"/>
                </a:solidFill>
                <a:latin typeface="Times New Roman"/>
                <a:cs typeface="Times New Roman"/>
              </a:rPr>
              <a:t>Diagram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260" y="278891"/>
            <a:ext cx="10457688" cy="6231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1801" y="2589657"/>
            <a:ext cx="4826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3495" algn="l"/>
              </a:tabLst>
            </a:pPr>
            <a:r>
              <a:rPr sz="4200" spc="-5" dirty="0">
                <a:solidFill>
                  <a:srgbClr val="EBEBEB"/>
                </a:solidFill>
                <a:latin typeface="Gothic Uralic"/>
                <a:cs typeface="Gothic Uralic"/>
              </a:rPr>
              <a:t>Use</a:t>
            </a:r>
            <a:r>
              <a:rPr sz="4200" spc="5" dirty="0">
                <a:solidFill>
                  <a:srgbClr val="EBEBEB"/>
                </a:solidFill>
                <a:latin typeface="Gothic Uralic"/>
                <a:cs typeface="Gothic Uralic"/>
              </a:rPr>
              <a:t> </a:t>
            </a:r>
            <a:r>
              <a:rPr sz="4200" dirty="0">
                <a:solidFill>
                  <a:srgbClr val="EBEBEB"/>
                </a:solidFill>
                <a:latin typeface="Gothic Uralic"/>
                <a:cs typeface="Gothic Uralic"/>
              </a:rPr>
              <a:t>Case	</a:t>
            </a:r>
            <a:r>
              <a:rPr sz="4200" spc="-10" dirty="0">
                <a:solidFill>
                  <a:srgbClr val="EBEBEB"/>
                </a:solidFill>
                <a:latin typeface="Gothic Uralic"/>
                <a:cs typeface="Gothic Uralic"/>
              </a:rPr>
              <a:t>Diagram</a:t>
            </a:r>
            <a:endParaRPr sz="4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1518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Gothic Uralic</vt:lpstr>
      <vt:lpstr>Times New Roman</vt:lpstr>
      <vt:lpstr>Office Theme</vt:lpstr>
      <vt:lpstr>Online Hall Booking Management  System</vt:lpstr>
      <vt:lpstr>Problem Definition</vt:lpstr>
      <vt:lpstr>Drawbacks Of Existing System</vt:lpstr>
      <vt:lpstr>Input and Output</vt:lpstr>
      <vt:lpstr>PowerPoint Presentation</vt:lpstr>
      <vt:lpstr>Motivation and Relevance's</vt:lpstr>
      <vt:lpstr>Entity Relationship Diagram</vt:lpstr>
      <vt:lpstr>PowerPoint Presentation</vt:lpstr>
      <vt:lpstr>Use Case Diagram</vt:lpstr>
      <vt:lpstr>PowerPoint Presentation</vt:lpstr>
      <vt:lpstr>PowerPoint Presentation</vt:lpstr>
      <vt:lpstr>Implementation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Management</dc:title>
  <dc:creator>abhishek</dc:creator>
  <cp:lastModifiedBy>Sumeet Toppo</cp:lastModifiedBy>
  <cp:revision>1</cp:revision>
  <dcterms:created xsi:type="dcterms:W3CDTF">2022-01-11T12:46:23Z</dcterms:created>
  <dcterms:modified xsi:type="dcterms:W3CDTF">2022-01-11T12:48:18Z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2022-01-11T00:00:00Z</vt:filetime>
  </property>
</Properties>
</file>