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3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7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0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13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74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7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3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6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6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AED31C-7EB1-48DB-8629-5D8856EE1B7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9BECE3-14C8-4226-917B-8858D2334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3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53E-260B-270A-A424-F0D06AD77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E9D97B"/>
                </a:solidFill>
              </a:rPr>
              <a:t>HR DATA ANALYSIS -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619F-6ACD-03F0-B6B2-274A99A20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E9D97B"/>
                </a:solidFill>
              </a:rPr>
              <a:t>SUBMISSION BY:-</a:t>
            </a:r>
          </a:p>
          <a:p>
            <a:r>
              <a:rPr lang="en-IN" b="1" dirty="0">
                <a:solidFill>
                  <a:srgbClr val="E9D97B"/>
                </a:solidFill>
              </a:rPr>
              <a:t>ABHISHEK SUNEJA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employees who have '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Travel_Rarely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' as their Business Travel type.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8596144" y="4244840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3101 EMPLOYEES TRAVEL </a:t>
            </a:r>
          </a:p>
          <a:p>
            <a:r>
              <a:rPr lang="en-IN" b="1" dirty="0"/>
              <a:t>RARELY FOR BUSINESS PURPOSE.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4EFBF-306A-9637-9836-ED7D60E01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662699"/>
            <a:ext cx="8313735" cy="57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Q-9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the distinct Marital Status categories in the dataset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187170" y="4608634"/>
            <a:ext cx="634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TOTAL EMPLOYEES IN EACH MARITAL STATUS CATEGORY.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D7CEA-A751-72A6-E309-7F3BC18AD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861170"/>
            <a:ext cx="844985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Get a list of employees with more than 2 years of work experience 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         but less than 4 years in their current role.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8641582" y="4566705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TOTAL 756 EMPLOYEES HAVING</a:t>
            </a:r>
          </a:p>
          <a:p>
            <a:r>
              <a:rPr lang="en-IN" b="1" dirty="0"/>
              <a:t>LESS THAN 4 BUT MORE THAN </a:t>
            </a:r>
          </a:p>
          <a:p>
            <a:r>
              <a:rPr lang="en-IN" b="1" dirty="0"/>
              <a:t>2 YEARS EXP.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2C87A-E409-E4E4-213F-A82A4ECD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" y="1040288"/>
            <a:ext cx="8546587" cy="56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Q-11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employees who have changed their job roles within the company (Job Level and Job Role differ from their previous job).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8740877" y="4006267"/>
            <a:ext cx="337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41 EMPLOYEES WHO HAVE EITHER CHANGED THE JOB LEVEL OR JOB ROLE FROM PREVIOUS.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2988-8DF5-7646-6F48-F4B768FA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958745"/>
            <a:ext cx="8553707" cy="57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Find the average distance from home for employees in each department.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187170" y="4999325"/>
            <a:ext cx="460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DEPT WISE AVG DISTANCE FROM HOME</a:t>
            </a:r>
          </a:p>
          <a:p>
            <a:r>
              <a:rPr lang="en-IN" b="1" dirty="0"/>
              <a:t>SALES -9.2</a:t>
            </a:r>
          </a:p>
          <a:p>
            <a:r>
              <a:rPr lang="en-IN" b="1" dirty="0"/>
              <a:t>R&amp;D -9.2</a:t>
            </a:r>
          </a:p>
          <a:p>
            <a:r>
              <a:rPr lang="en-IN" b="1" dirty="0"/>
              <a:t>HR -8.3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CB625-D903-1EF7-BE39-694ABE575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1310321"/>
            <a:ext cx="734480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the top 5 employees with the highest Monthly Income.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67FC2-C77D-9DF3-31ED-9C85697F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3" y="721771"/>
            <a:ext cx="6754168" cy="4077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785B0-4220-20F0-76C4-42612535D078}"/>
              </a:ext>
            </a:extLst>
          </p:cNvPr>
          <p:cNvSpPr txBox="1"/>
          <p:nvPr/>
        </p:nvSpPr>
        <p:spPr>
          <a:xfrm>
            <a:off x="187169" y="4999325"/>
            <a:ext cx="466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6 EMPLOYEES WITH MAX SALARIES.</a:t>
            </a:r>
          </a:p>
        </p:txBody>
      </p:sp>
    </p:spTree>
    <p:extLst>
      <p:ext uri="{BB962C8B-B14F-4D97-AF65-F5344CB8AC3E}">
        <p14:creationId xmlns:p14="http://schemas.microsoft.com/office/powerpoint/2010/main" val="267688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Q-13.1 (SELF EXPLORATORY)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all employees having top 5 highest Monthly Income.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08E51-FA0E-98B7-BEBA-BD073A2A2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9" y="825909"/>
            <a:ext cx="7430537" cy="5495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7962F-E5FE-B953-2F42-0CA30F3639BC}"/>
              </a:ext>
            </a:extLst>
          </p:cNvPr>
          <p:cNvSpPr txBox="1"/>
          <p:nvPr/>
        </p:nvSpPr>
        <p:spPr>
          <a:xfrm>
            <a:off x="7864840" y="4872149"/>
            <a:ext cx="423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15 EMPLOYEES HAVING OR FALLING UNDER TOP 5 SALARY SLAB.</a:t>
            </a:r>
          </a:p>
        </p:txBody>
      </p:sp>
    </p:spTree>
    <p:extLst>
      <p:ext uri="{BB962C8B-B14F-4D97-AF65-F5344CB8AC3E}">
        <p14:creationId xmlns:p14="http://schemas.microsoft.com/office/powerpoint/2010/main" val="98397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Calculate the percentage of employees who have had a promotion in the last year.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962F-E5FE-B953-2F42-0CA30F3639BC}"/>
              </a:ext>
            </a:extLst>
          </p:cNvPr>
          <p:cNvSpPr txBox="1"/>
          <p:nvPr/>
        </p:nvSpPr>
        <p:spPr>
          <a:xfrm>
            <a:off x="187170" y="4891814"/>
            <a:ext cx="423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24% EMPLOYEES OUT OF TOTAL WERE PROMOTED.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07401-547C-F3A1-8094-997774FDE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1127120"/>
            <a:ext cx="1132680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the employees with the highest and lowest Environment Satisfaction.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962F-E5FE-B953-2F42-0CA30F3639BC}"/>
              </a:ext>
            </a:extLst>
          </p:cNvPr>
          <p:cNvSpPr txBox="1"/>
          <p:nvPr/>
        </p:nvSpPr>
        <p:spPr>
          <a:xfrm>
            <a:off x="8996210" y="3711943"/>
            <a:ext cx="423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2179 EMPLOYEES ARE </a:t>
            </a:r>
          </a:p>
          <a:p>
            <a:r>
              <a:rPr lang="en-IN" b="1" dirty="0"/>
              <a:t>THERE HAVING EITHER </a:t>
            </a:r>
          </a:p>
          <a:p>
            <a:r>
              <a:rPr lang="en-IN" b="1" dirty="0"/>
              <a:t>LOWEST OR HIGHEST</a:t>
            </a:r>
          </a:p>
          <a:p>
            <a:r>
              <a:rPr lang="en-IN" b="1" dirty="0"/>
              <a:t>ENVIRONMENT </a:t>
            </a:r>
          </a:p>
          <a:p>
            <a:r>
              <a:rPr lang="en-IN" b="1" dirty="0"/>
              <a:t>SATISFACTION.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074A4-FF5A-5E63-65A0-98B9CF57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" y="636904"/>
            <a:ext cx="8813031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Q-16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Find the employees who have the same Job Role and Marital Status.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962F-E5FE-B953-2F42-0CA30F3639BC}"/>
              </a:ext>
            </a:extLst>
          </p:cNvPr>
          <p:cNvSpPr txBox="1"/>
          <p:nvPr/>
        </p:nvSpPr>
        <p:spPr>
          <a:xfrm>
            <a:off x="8756857" y="3918420"/>
            <a:ext cx="423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27 COMBINATIONS </a:t>
            </a:r>
          </a:p>
          <a:p>
            <a:r>
              <a:rPr lang="en-IN" b="1" dirty="0"/>
              <a:t>OF JOB ROLE AND MARITAL </a:t>
            </a:r>
          </a:p>
          <a:p>
            <a:r>
              <a:rPr lang="en-IN" b="1" dirty="0"/>
              <a:t>STATUS AND COUNT OF </a:t>
            </a:r>
          </a:p>
          <a:p>
            <a:r>
              <a:rPr lang="en-IN" b="1" dirty="0"/>
              <a:t>EMPLOYEES IN EACH </a:t>
            </a:r>
          </a:p>
          <a:p>
            <a:r>
              <a:rPr lang="en-IN" b="1" dirty="0"/>
              <a:t>COMBINATION IS THERE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C3E05-36AC-6CD3-751F-0B9512AA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5" y="618677"/>
            <a:ext cx="8661862" cy="6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53E-260B-270A-A424-F0D06AD77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56" y="422788"/>
            <a:ext cx="7850188" cy="85540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AIM: AS A DATA ANALYST INTERN, DRIVING INSIGHTS AND ANALYZING HR DATASET FOR PSYLIQ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0FA4E7-5142-5026-57FD-BA7D885878F5}"/>
              </a:ext>
            </a:extLst>
          </p:cNvPr>
          <p:cNvSpPr txBox="1"/>
          <p:nvPr/>
        </p:nvSpPr>
        <p:spPr>
          <a:xfrm>
            <a:off x="363794" y="1661905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ER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E61EA-4493-D59B-FE1A-9ADF9FFBE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43433"/>
            <a:ext cx="9773265" cy="45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Q-17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the employees with the highest Total Working Years who also have a 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          Performance Rating of 4.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962F-E5FE-B953-2F42-0CA30F3639BC}"/>
              </a:ext>
            </a:extLst>
          </p:cNvPr>
          <p:cNvSpPr txBox="1"/>
          <p:nvPr/>
        </p:nvSpPr>
        <p:spPr>
          <a:xfrm>
            <a:off x="8206250" y="4557517"/>
            <a:ext cx="423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 EMPLOYEES  ARE THERE WITH HIGHEST WORKING YEARS AND RATING ABOVE 4.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465B4F-1403-5B6F-EDAC-336B5D30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959887"/>
            <a:ext cx="774490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9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Q-18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Calculate the average Age and Job Satisfaction for each Business Travel type.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62AC7-6156-07DE-FE1F-849B3B3F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748821"/>
            <a:ext cx="992643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Q-19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the most common Education Field among employees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04D36-5C4F-D8DA-30FA-4156C914F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787669"/>
            <a:ext cx="6544588" cy="4201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E024B5-E1E0-C738-3EE9-A070DD5ADC52}"/>
              </a:ext>
            </a:extLst>
          </p:cNvPr>
          <p:cNvSpPr txBox="1"/>
          <p:nvPr/>
        </p:nvSpPr>
        <p:spPr>
          <a:xfrm>
            <a:off x="187170" y="5491581"/>
            <a:ext cx="423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COUNT OF EMPLOYEES W.R.T EACH EDUCATION FIELD.</a:t>
            </a:r>
          </a:p>
        </p:txBody>
      </p:sp>
    </p:spTree>
    <p:extLst>
      <p:ext uri="{BB962C8B-B14F-4D97-AF65-F5344CB8AC3E}">
        <p14:creationId xmlns:p14="http://schemas.microsoft.com/office/powerpoint/2010/main" val="81264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Q-20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the most common Education Field among employees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024B5-E1E0-C738-3EE9-A070DD5ADC52}"/>
              </a:ext>
            </a:extLst>
          </p:cNvPr>
          <p:cNvSpPr txBox="1"/>
          <p:nvPr/>
        </p:nvSpPr>
        <p:spPr>
          <a:xfrm>
            <a:off x="187170" y="5491581"/>
            <a:ext cx="423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537 EMPLOYEES DID NOT GOT PROMOTION AND 3 HAVE WORKED FOR 11 YEARS WHICH IS MAX.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C88D8-B142-7E46-F71C-D9CAB9414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720088"/>
            <a:ext cx="8453124" cy="461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393290" y="344128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E9D97B"/>
                </a:solidFill>
                <a:latin typeface="Candara" panose="020E0502030303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Q-1  Retrieve the total number of employees in the dataset. 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C66F6-A61E-4750-6158-D82883923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229768"/>
            <a:ext cx="6992326" cy="264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00E47-E149-28F0-631D-C50092F2BC65}"/>
              </a:ext>
            </a:extLst>
          </p:cNvPr>
          <p:cNvSpPr txBox="1"/>
          <p:nvPr/>
        </p:nvSpPr>
        <p:spPr>
          <a:xfrm>
            <a:off x="171270" y="4434348"/>
            <a:ext cx="49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HAVE DATA OF 4367 EMPLOYEES</a:t>
            </a:r>
          </a:p>
        </p:txBody>
      </p:sp>
    </p:spTree>
    <p:extLst>
      <p:ext uri="{BB962C8B-B14F-4D97-AF65-F5344CB8AC3E}">
        <p14:creationId xmlns:p14="http://schemas.microsoft.com/office/powerpoint/2010/main" val="29852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393290" y="344128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E9D97B"/>
                </a:solidFill>
                <a:latin typeface="Candara" panose="020E0502030303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Q-2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all unique job roles in the dataset.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00E47-E149-28F0-631D-C50092F2BC65}"/>
              </a:ext>
            </a:extLst>
          </p:cNvPr>
          <p:cNvSpPr txBox="1"/>
          <p:nvPr/>
        </p:nvSpPr>
        <p:spPr>
          <a:xfrm>
            <a:off x="393290" y="5513662"/>
            <a:ext cx="49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9 DIFFERENT JOB ROLES4367 EMPLOYEES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7DE84-04BE-5363-9775-E72BB413C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103781"/>
            <a:ext cx="738290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393290" y="344128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E9D97B"/>
                </a:solidFill>
                <a:latin typeface="Candara" panose="020E0502030303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Find the average age of employees.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00E47-E149-28F0-631D-C50092F2BC65}"/>
              </a:ext>
            </a:extLst>
          </p:cNvPr>
          <p:cNvSpPr txBox="1"/>
          <p:nvPr/>
        </p:nvSpPr>
        <p:spPr>
          <a:xfrm>
            <a:off x="171270" y="4434348"/>
            <a:ext cx="49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AVERAGE AGE OF EMPLOYEES IS 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1DB0E-3874-7896-5561-18D43178D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355753"/>
            <a:ext cx="608732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0"/>
            <a:ext cx="994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Q-4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Retrieve the names and ages of employees who have worked at the company for more 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         than 5 years. 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75E10-E52F-8AAF-4E45-828F0CA22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739824"/>
            <a:ext cx="11454581" cy="5169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187170" y="6184490"/>
            <a:ext cx="81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THERE ARE 2082 EMPLOYEES FOR MORE THAN 5 YEARS IN THE COMPANY </a:t>
            </a:r>
          </a:p>
        </p:txBody>
      </p:sp>
    </p:spTree>
    <p:extLst>
      <p:ext uri="{BB962C8B-B14F-4D97-AF65-F5344CB8AC3E}">
        <p14:creationId xmlns:p14="http://schemas.microsoft.com/office/powerpoint/2010/main" val="380647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Q-5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Get a count of employees grouped by their department.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187170" y="4267200"/>
            <a:ext cx="748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THREE DIFFERENT DEPARTMENTS ARE THERE AND RESPECTIVE NO OF </a:t>
            </a:r>
          </a:p>
          <a:p>
            <a:r>
              <a:rPr lang="en-IN" b="1" dirty="0"/>
              <a:t>DISTINCT EMPLOYEES IN EACH.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AA796-1784-BDE8-B073-F5F8CC7B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" y="769314"/>
            <a:ext cx="770680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Q-6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List employees who have 'High' Job Satisfaction.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8796901" y="5004620"/>
            <a:ext cx="3207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1323 EMPLOYEES ARE THERE</a:t>
            </a:r>
          </a:p>
          <a:p>
            <a:r>
              <a:rPr lang="en-IN" b="1" dirty="0"/>
              <a:t>WITH ‘HIGH’ JOB </a:t>
            </a:r>
          </a:p>
          <a:p>
            <a:r>
              <a:rPr lang="en-IN" b="1" dirty="0"/>
              <a:t>SATISFACTION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8D760-8951-4390-0C3D-BFED5F55D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580646"/>
            <a:ext cx="8524211" cy="59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5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1DCC5-DED3-3750-F020-31FCF1B0D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582" y="6184490"/>
            <a:ext cx="1969423" cy="67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29800-7D4B-5FC7-B707-8953A5AC7FB7}"/>
              </a:ext>
            </a:extLst>
          </p:cNvPr>
          <p:cNvSpPr txBox="1"/>
          <p:nvPr/>
        </p:nvSpPr>
        <p:spPr>
          <a:xfrm>
            <a:off x="187170" y="192883"/>
            <a:ext cx="994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Q-7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Find the highest Monthly Income in the dataset.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0B75-4D96-9314-731C-9579BBBBFFA9}"/>
              </a:ext>
            </a:extLst>
          </p:cNvPr>
          <p:cNvSpPr txBox="1"/>
          <p:nvPr/>
        </p:nvSpPr>
        <p:spPr>
          <a:xfrm>
            <a:off x="187170" y="5430546"/>
            <a:ext cx="561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199990 IS THE HIGHEST SALARY AND 3 EMPLOYEES</a:t>
            </a:r>
          </a:p>
          <a:p>
            <a:r>
              <a:rPr lang="en-IN" b="1" dirty="0"/>
              <a:t>HAVE THE SAME 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A09BB-224E-CBA4-D98C-BE8D0B6B8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" y="819614"/>
            <a:ext cx="739243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47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1794</TotalTime>
  <Words>557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Candara</vt:lpstr>
      <vt:lpstr>Century Gothic</vt:lpstr>
      <vt:lpstr>Wingdings 3</vt:lpstr>
      <vt:lpstr>Slice</vt:lpstr>
      <vt:lpstr>HR DATA ANALYSIS - SQL</vt:lpstr>
      <vt:lpstr>AIM: AS A DATA ANALYST INTERN, DRIVING INSIGHTS AND ANALYZING HR DATASET FOR PSYLIQ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 ANALYSIS - SQL</dc:title>
  <dc:creator>Abhishek Suneja</dc:creator>
  <cp:lastModifiedBy>Abhishek Suneja</cp:lastModifiedBy>
  <cp:revision>7</cp:revision>
  <dcterms:created xsi:type="dcterms:W3CDTF">2024-03-31T12:23:11Z</dcterms:created>
  <dcterms:modified xsi:type="dcterms:W3CDTF">2024-04-01T18:17:33Z</dcterms:modified>
</cp:coreProperties>
</file>