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9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0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7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21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5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3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7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5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3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7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6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0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1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FE2-4F74-4627-A937-CAE9511F60B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0408-AD62-4E6C-AC16-F47C13BF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98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712CD-7B07-0015-9992-2CC68DFB3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AEE92D-3697-3B57-A348-7EDDC5867E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33"/>
            <a:ext cx="12192000" cy="6860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BCF95-D7B3-B701-6173-A83A7E3DA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24" y="1862708"/>
            <a:ext cx="6503438" cy="1755019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RESTAURANT ORDER ANALYSIS</a:t>
            </a:r>
            <a:b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97ADC-3395-77F7-E2D4-3783425FB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4937"/>
            <a:ext cx="7197726" cy="1405467"/>
          </a:xfrm>
        </p:spPr>
        <p:txBody>
          <a:bodyPr>
            <a:normAutofit fontScale="85000" lnSpcReduction="10000"/>
          </a:bodyPr>
          <a:lstStyle/>
          <a:p>
            <a:r>
              <a:rPr lang="en-IN" sz="3600" b="1" cap="all" dirty="0">
                <a:solidFill>
                  <a:schemeClr val="accent5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PRESENTED BY: ABHISHEK SUNEJA</a:t>
            </a:r>
          </a:p>
          <a:p>
            <a:r>
              <a:rPr lang="en-IN" sz="3600" b="1" cap="all" dirty="0">
                <a:solidFill>
                  <a:schemeClr val="accent5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SOURCE - MAVEN ANALYTICS</a:t>
            </a: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C62B91C0-804A-BD67-C764-A0C3A0262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848" y="876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1E458-923D-D9A4-617C-4F64E14D3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B8C1237-EA2F-1D21-92AF-91B9F8AE09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258386-D18B-4CF2-80DF-FBEDD2D25D9B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9F01A-884A-49EF-1E19-A2A6E0F27A48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15FA-DDD1-CAF2-8CA8-FF0626755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198983"/>
            <a:ext cx="7316221" cy="373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D5D49-D370-F747-71D7-E4216B91A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3" y="1232677"/>
            <a:ext cx="304842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E7218-76A1-DF75-18B5-859C88662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ADE7F45-80BB-A59E-AD3C-BD6D37DF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41062-A773-65A3-A493-D0409F1FDB28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05D3E-F60E-D01C-3BD1-97D3A0A8F14A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3E7F5-A2F9-413B-1B57-D156A153D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198983"/>
            <a:ext cx="7135221" cy="359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7349E-E260-45D5-8F7B-B5C087B89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28" y="1198983"/>
            <a:ext cx="313416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4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A4B4-D7E2-4CA7-C4AA-E2547543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87E88AE-F184-2F0F-7187-FA704FBB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4543E-1620-DFB9-7CC3-FBAA0A38C8B8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FE42D-C0DB-6AE2-D081-61F797CE6624}"/>
              </a:ext>
            </a:extLst>
          </p:cNvPr>
          <p:cNvSpPr txBox="1"/>
          <p:nvPr/>
        </p:nvSpPr>
        <p:spPr>
          <a:xfrm>
            <a:off x="8519756" y="482732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8E1B6-C6D9-1E1E-CB6B-F3BC81F36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8" y="831839"/>
            <a:ext cx="8516539" cy="2343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4CCDA5-C64D-9E5F-1472-F79C67F45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8" y="3429000"/>
            <a:ext cx="8259300" cy="33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EFB1-1B00-52F1-C342-156C95C88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7EE41-0761-140F-E8EF-407A88746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D6F8B-7B71-E9F1-0C5B-9F4FA7269ADD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44329-464B-3B6E-4A6A-E2B989401E0A}"/>
              </a:ext>
            </a:extLst>
          </p:cNvPr>
          <p:cNvSpPr txBox="1"/>
          <p:nvPr/>
        </p:nvSpPr>
        <p:spPr>
          <a:xfrm>
            <a:off x="8699153" y="548329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DB88C-6BC2-5568-D2A5-4D424533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966490"/>
            <a:ext cx="8204630" cy="56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52EAF-5EBB-6D4B-ECDE-A3517F99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86153B5-6CFB-3258-7326-371060390B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37B42E-1637-493B-123A-283150131621}"/>
              </a:ext>
            </a:extLst>
          </p:cNvPr>
          <p:cNvSpPr txBox="1"/>
          <p:nvPr/>
        </p:nvSpPr>
        <p:spPr>
          <a:xfrm>
            <a:off x="357585" y="5632970"/>
            <a:ext cx="4027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5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41616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E333-BBCA-33F7-1F6B-1EBB10BC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D2F9DC0-FEF1-4F89-EBB6-74C3ED95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8EE191-D10A-10D6-93DE-E15B0EFB1320}"/>
              </a:ext>
            </a:extLst>
          </p:cNvPr>
          <p:cNvSpPr/>
          <p:nvPr/>
        </p:nvSpPr>
        <p:spPr>
          <a:xfrm>
            <a:off x="282528" y="1153487"/>
            <a:ext cx="753670" cy="754623"/>
          </a:xfrm>
          <a:custGeom>
            <a:avLst/>
            <a:gdLst>
              <a:gd name="connsiteX0" fmla="*/ 616273 w 753670"/>
              <a:gd name="connsiteY0" fmla="*/ 521975 h 754623"/>
              <a:gd name="connsiteX1" fmla="*/ 557218 w 753670"/>
              <a:gd name="connsiteY1" fmla="*/ 503878 h 754623"/>
              <a:gd name="connsiteX2" fmla="*/ 514355 w 753670"/>
              <a:gd name="connsiteY2" fmla="*/ 461968 h 754623"/>
              <a:gd name="connsiteX3" fmla="*/ 573410 w 753670"/>
              <a:gd name="connsiteY3" fmla="*/ 288613 h 754623"/>
              <a:gd name="connsiteX4" fmla="*/ 287660 w 753670"/>
              <a:gd name="connsiteY4" fmla="*/ 5 h 754623"/>
              <a:gd name="connsiteX5" fmla="*/ 5 w 753670"/>
              <a:gd name="connsiteY5" fmla="*/ 285755 h 754623"/>
              <a:gd name="connsiteX6" fmla="*/ 285755 w 753670"/>
              <a:gd name="connsiteY6" fmla="*/ 573410 h 754623"/>
              <a:gd name="connsiteX7" fmla="*/ 461015 w 753670"/>
              <a:gd name="connsiteY7" fmla="*/ 514355 h 754623"/>
              <a:gd name="connsiteX8" fmla="*/ 502925 w 753670"/>
              <a:gd name="connsiteY8" fmla="*/ 556265 h 754623"/>
              <a:gd name="connsiteX9" fmla="*/ 521023 w 753670"/>
              <a:gd name="connsiteY9" fmla="*/ 616273 h 754623"/>
              <a:gd name="connsiteX10" fmla="*/ 640085 w 753670"/>
              <a:gd name="connsiteY10" fmla="*/ 735335 h 754623"/>
              <a:gd name="connsiteX11" fmla="*/ 734383 w 753670"/>
              <a:gd name="connsiteY11" fmla="*/ 735335 h 754623"/>
              <a:gd name="connsiteX12" fmla="*/ 734383 w 753670"/>
              <a:gd name="connsiteY12" fmla="*/ 641038 h 754623"/>
              <a:gd name="connsiteX13" fmla="*/ 616273 w 753670"/>
              <a:gd name="connsiteY13" fmla="*/ 521975 h 754623"/>
              <a:gd name="connsiteX14" fmla="*/ 287660 w 753670"/>
              <a:gd name="connsiteY14" fmla="*/ 516260 h 754623"/>
              <a:gd name="connsiteX15" fmla="*/ 59060 w 753670"/>
              <a:gd name="connsiteY15" fmla="*/ 287660 h 754623"/>
              <a:gd name="connsiteX16" fmla="*/ 287660 w 753670"/>
              <a:gd name="connsiteY16" fmla="*/ 59060 h 754623"/>
              <a:gd name="connsiteX17" fmla="*/ 516260 w 753670"/>
              <a:gd name="connsiteY17" fmla="*/ 287660 h 754623"/>
              <a:gd name="connsiteX18" fmla="*/ 287660 w 753670"/>
              <a:gd name="connsiteY18" fmla="*/ 516260 h 75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3670" h="754623">
                <a:moveTo>
                  <a:pt x="616273" y="521975"/>
                </a:moveTo>
                <a:cubicBezTo>
                  <a:pt x="601033" y="506735"/>
                  <a:pt x="578173" y="499115"/>
                  <a:pt x="557218" y="503878"/>
                </a:cubicBezTo>
                <a:lnTo>
                  <a:pt x="514355" y="461968"/>
                </a:lnTo>
                <a:cubicBezTo>
                  <a:pt x="552455" y="412438"/>
                  <a:pt x="573410" y="351478"/>
                  <a:pt x="573410" y="288613"/>
                </a:cubicBezTo>
                <a:cubicBezTo>
                  <a:pt x="574363" y="129545"/>
                  <a:pt x="445775" y="958"/>
                  <a:pt x="287660" y="5"/>
                </a:cubicBezTo>
                <a:cubicBezTo>
                  <a:pt x="129545" y="-947"/>
                  <a:pt x="958" y="127640"/>
                  <a:pt x="5" y="285755"/>
                </a:cubicBezTo>
                <a:cubicBezTo>
                  <a:pt x="-947" y="443870"/>
                  <a:pt x="127640" y="572458"/>
                  <a:pt x="285755" y="573410"/>
                </a:cubicBezTo>
                <a:cubicBezTo>
                  <a:pt x="348620" y="573410"/>
                  <a:pt x="410533" y="552455"/>
                  <a:pt x="461015" y="514355"/>
                </a:cubicBezTo>
                <a:lnTo>
                  <a:pt x="502925" y="556265"/>
                </a:lnTo>
                <a:cubicBezTo>
                  <a:pt x="499115" y="578173"/>
                  <a:pt x="505783" y="600080"/>
                  <a:pt x="521023" y="616273"/>
                </a:cubicBezTo>
                <a:lnTo>
                  <a:pt x="640085" y="735335"/>
                </a:lnTo>
                <a:cubicBezTo>
                  <a:pt x="665803" y="761053"/>
                  <a:pt x="708665" y="761053"/>
                  <a:pt x="734383" y="735335"/>
                </a:cubicBezTo>
                <a:cubicBezTo>
                  <a:pt x="760100" y="709618"/>
                  <a:pt x="760100" y="666755"/>
                  <a:pt x="734383" y="641038"/>
                </a:cubicBezTo>
                <a:lnTo>
                  <a:pt x="616273" y="521975"/>
                </a:lnTo>
                <a:close/>
                <a:moveTo>
                  <a:pt x="287660" y="516260"/>
                </a:moveTo>
                <a:cubicBezTo>
                  <a:pt x="160978" y="516260"/>
                  <a:pt x="59060" y="414343"/>
                  <a:pt x="59060" y="287660"/>
                </a:cubicBezTo>
                <a:cubicBezTo>
                  <a:pt x="59060" y="160978"/>
                  <a:pt x="160978" y="59060"/>
                  <a:pt x="287660" y="59060"/>
                </a:cubicBezTo>
                <a:cubicBezTo>
                  <a:pt x="414343" y="59060"/>
                  <a:pt x="516260" y="160978"/>
                  <a:pt x="516260" y="287660"/>
                </a:cubicBezTo>
                <a:cubicBezTo>
                  <a:pt x="516260" y="413390"/>
                  <a:pt x="413390" y="516260"/>
                  <a:pt x="287660" y="51626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B15D27-895A-6DF5-8E16-F3CAB4CB45A3}"/>
              </a:ext>
            </a:extLst>
          </p:cNvPr>
          <p:cNvSpPr/>
          <p:nvPr/>
        </p:nvSpPr>
        <p:spPr>
          <a:xfrm>
            <a:off x="373734" y="1293341"/>
            <a:ext cx="410527" cy="301354"/>
          </a:xfrm>
          <a:custGeom>
            <a:avLst/>
            <a:gdLst>
              <a:gd name="connsiteX0" fmla="*/ 409575 w 410527"/>
              <a:gd name="connsiteY0" fmla="*/ 131810 h 301354"/>
              <a:gd name="connsiteX1" fmla="*/ 355283 w 410527"/>
              <a:gd name="connsiteY1" fmla="*/ 131810 h 301354"/>
              <a:gd name="connsiteX2" fmla="*/ 342900 w 410527"/>
              <a:gd name="connsiteY2" fmla="*/ 139430 h 301354"/>
              <a:gd name="connsiteX3" fmla="*/ 306705 w 410527"/>
              <a:gd name="connsiteY3" fmla="*/ 178483 h 301354"/>
              <a:gd name="connsiteX4" fmla="*/ 276225 w 410527"/>
              <a:gd name="connsiteY4" fmla="*/ 72755 h 301354"/>
              <a:gd name="connsiteX5" fmla="*/ 255270 w 410527"/>
              <a:gd name="connsiteY5" fmla="*/ 61325 h 301354"/>
              <a:gd name="connsiteX6" fmla="*/ 243840 w 410527"/>
              <a:gd name="connsiteY6" fmla="*/ 71803 h 301354"/>
              <a:gd name="connsiteX7" fmla="*/ 186690 w 410527"/>
              <a:gd name="connsiteY7" fmla="*/ 223250 h 301354"/>
              <a:gd name="connsiteX8" fmla="*/ 147638 w 410527"/>
              <a:gd name="connsiteY8" fmla="*/ 13700 h 301354"/>
              <a:gd name="connsiteX9" fmla="*/ 128588 w 410527"/>
              <a:gd name="connsiteY9" fmla="*/ 365 h 301354"/>
              <a:gd name="connsiteX10" fmla="*/ 115253 w 410527"/>
              <a:gd name="connsiteY10" fmla="*/ 11795 h 301354"/>
              <a:gd name="connsiteX11" fmla="*/ 74295 w 410527"/>
              <a:gd name="connsiteY11" fmla="*/ 131810 h 301354"/>
              <a:gd name="connsiteX12" fmla="*/ 0 w 410527"/>
              <a:gd name="connsiteY12" fmla="*/ 131810 h 301354"/>
              <a:gd name="connsiteX13" fmla="*/ 0 w 410527"/>
              <a:gd name="connsiteY13" fmla="*/ 169910 h 301354"/>
              <a:gd name="connsiteX14" fmla="*/ 86678 w 410527"/>
              <a:gd name="connsiteY14" fmla="*/ 169910 h 301354"/>
              <a:gd name="connsiteX15" fmla="*/ 102870 w 410527"/>
              <a:gd name="connsiteY15" fmla="*/ 155623 h 301354"/>
              <a:gd name="connsiteX16" fmla="*/ 126682 w 410527"/>
              <a:gd name="connsiteY16" fmla="*/ 83232 h 301354"/>
              <a:gd name="connsiteX17" fmla="*/ 164783 w 410527"/>
              <a:gd name="connsiteY17" fmla="*/ 288020 h 301354"/>
              <a:gd name="connsiteX18" fmla="*/ 180023 w 410527"/>
              <a:gd name="connsiteY18" fmla="*/ 301355 h 301354"/>
              <a:gd name="connsiteX19" fmla="*/ 181927 w 410527"/>
              <a:gd name="connsiteY19" fmla="*/ 301355 h 301354"/>
              <a:gd name="connsiteX20" fmla="*/ 198120 w 410527"/>
              <a:gd name="connsiteY20" fmla="*/ 290878 h 301354"/>
              <a:gd name="connsiteX21" fmla="*/ 259080 w 410527"/>
              <a:gd name="connsiteY21" fmla="*/ 130858 h 301354"/>
              <a:gd name="connsiteX22" fmla="*/ 283845 w 410527"/>
              <a:gd name="connsiteY22" fmla="*/ 216583 h 301354"/>
              <a:gd name="connsiteX23" fmla="*/ 304800 w 410527"/>
              <a:gd name="connsiteY23" fmla="*/ 228012 h 301354"/>
              <a:gd name="connsiteX24" fmla="*/ 312420 w 410527"/>
              <a:gd name="connsiteY24" fmla="*/ 223250 h 301354"/>
              <a:gd name="connsiteX25" fmla="*/ 363855 w 410527"/>
              <a:gd name="connsiteY25" fmla="*/ 169910 h 301354"/>
              <a:gd name="connsiteX26" fmla="*/ 410528 w 410527"/>
              <a:gd name="connsiteY26" fmla="*/ 169910 h 301354"/>
              <a:gd name="connsiteX27" fmla="*/ 410528 w 410527"/>
              <a:gd name="connsiteY27" fmla="*/ 131810 h 30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0527" h="301354">
                <a:moveTo>
                  <a:pt x="409575" y="131810"/>
                </a:moveTo>
                <a:lnTo>
                  <a:pt x="355283" y="131810"/>
                </a:lnTo>
                <a:cubicBezTo>
                  <a:pt x="350520" y="132762"/>
                  <a:pt x="345758" y="135620"/>
                  <a:pt x="342900" y="139430"/>
                </a:cubicBezTo>
                <a:lnTo>
                  <a:pt x="306705" y="178483"/>
                </a:lnTo>
                <a:lnTo>
                  <a:pt x="276225" y="72755"/>
                </a:lnTo>
                <a:cubicBezTo>
                  <a:pt x="273368" y="64182"/>
                  <a:pt x="263843" y="58467"/>
                  <a:pt x="255270" y="61325"/>
                </a:cubicBezTo>
                <a:cubicBezTo>
                  <a:pt x="250508" y="63230"/>
                  <a:pt x="245745" y="66088"/>
                  <a:pt x="243840" y="71803"/>
                </a:cubicBezTo>
                <a:lnTo>
                  <a:pt x="186690" y="223250"/>
                </a:lnTo>
                <a:lnTo>
                  <a:pt x="147638" y="13700"/>
                </a:lnTo>
                <a:cubicBezTo>
                  <a:pt x="145733" y="4175"/>
                  <a:pt x="137160" y="-1540"/>
                  <a:pt x="128588" y="365"/>
                </a:cubicBezTo>
                <a:cubicBezTo>
                  <a:pt x="122873" y="1317"/>
                  <a:pt x="118110" y="6080"/>
                  <a:pt x="115253" y="11795"/>
                </a:cubicBezTo>
                <a:lnTo>
                  <a:pt x="74295" y="131810"/>
                </a:lnTo>
                <a:lnTo>
                  <a:pt x="0" y="131810"/>
                </a:lnTo>
                <a:lnTo>
                  <a:pt x="0" y="169910"/>
                </a:lnTo>
                <a:lnTo>
                  <a:pt x="86678" y="169910"/>
                </a:lnTo>
                <a:cubicBezTo>
                  <a:pt x="94298" y="168958"/>
                  <a:pt x="100965" y="163242"/>
                  <a:pt x="102870" y="155623"/>
                </a:cubicBezTo>
                <a:lnTo>
                  <a:pt x="126682" y="83232"/>
                </a:lnTo>
                <a:lnTo>
                  <a:pt x="164783" y="288020"/>
                </a:lnTo>
                <a:cubicBezTo>
                  <a:pt x="165735" y="295640"/>
                  <a:pt x="172402" y="301355"/>
                  <a:pt x="180023" y="301355"/>
                </a:cubicBezTo>
                <a:lnTo>
                  <a:pt x="181927" y="301355"/>
                </a:lnTo>
                <a:cubicBezTo>
                  <a:pt x="188595" y="301355"/>
                  <a:pt x="195263" y="297545"/>
                  <a:pt x="198120" y="290878"/>
                </a:cubicBezTo>
                <a:lnTo>
                  <a:pt x="259080" y="130858"/>
                </a:lnTo>
                <a:lnTo>
                  <a:pt x="283845" y="216583"/>
                </a:lnTo>
                <a:cubicBezTo>
                  <a:pt x="286703" y="225155"/>
                  <a:pt x="295275" y="230870"/>
                  <a:pt x="304800" y="228012"/>
                </a:cubicBezTo>
                <a:cubicBezTo>
                  <a:pt x="307658" y="227060"/>
                  <a:pt x="310515" y="225155"/>
                  <a:pt x="312420" y="223250"/>
                </a:cubicBezTo>
                <a:lnTo>
                  <a:pt x="363855" y="169910"/>
                </a:lnTo>
                <a:lnTo>
                  <a:pt x="410528" y="169910"/>
                </a:lnTo>
                <a:lnTo>
                  <a:pt x="410528" y="13181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2F852-92EB-87D3-0C81-6A01F5DF0CF4}"/>
              </a:ext>
            </a:extLst>
          </p:cNvPr>
          <p:cNvSpPr txBox="1"/>
          <p:nvPr/>
        </p:nvSpPr>
        <p:spPr>
          <a:xfrm>
            <a:off x="1048783" y="1323335"/>
            <a:ext cx="271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/>
                </a:solidFill>
              </a:rPr>
              <a:t>SITUATION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3E83F-ED2A-01E4-04FA-59EE1873CC4F}"/>
              </a:ext>
            </a:extLst>
          </p:cNvPr>
          <p:cNvSpPr txBox="1"/>
          <p:nvPr/>
        </p:nvSpPr>
        <p:spPr>
          <a:xfrm>
            <a:off x="202163" y="1866054"/>
            <a:ext cx="10702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“The taste of the world café” debuted a new menu at the start of  the year. As a data analyst, we’ve been asked to dig deeper into the data provided for the customers to generate various insights to enhance business growth.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Graphic 17" descr="Presentation with bar chart with solid fill">
            <a:extLst>
              <a:ext uri="{FF2B5EF4-FFF2-40B4-BE49-F238E27FC236}">
                <a16:creationId xmlns:a16="http://schemas.microsoft.com/office/drawing/2014/main" id="{375C6293-70F2-2DFE-68AD-29977C290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98" y="4217251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E6B5EC-BD9A-2142-00FE-9624F18E1A3A}"/>
              </a:ext>
            </a:extLst>
          </p:cNvPr>
          <p:cNvSpPr txBox="1"/>
          <p:nvPr/>
        </p:nvSpPr>
        <p:spPr>
          <a:xfrm>
            <a:off x="967273" y="4450718"/>
            <a:ext cx="241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/>
                </a:solidFill>
              </a:rPr>
              <a:t>OBJECIVE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A6F738-9D87-95B4-7FA7-9F7FBAEDC463}"/>
              </a:ext>
            </a:extLst>
          </p:cNvPr>
          <p:cNvSpPr txBox="1"/>
          <p:nvPr/>
        </p:nvSpPr>
        <p:spPr>
          <a:xfrm>
            <a:off x="282528" y="5131651"/>
            <a:ext cx="1070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Explore the two tables ‘</a:t>
            </a:r>
            <a:r>
              <a:rPr lang="en-IN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Dim.Order_details</a:t>
            </a:r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’ &amp; ‘</a:t>
            </a:r>
            <a:r>
              <a:rPr lang="en-IN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Fact.menu_items</a:t>
            </a:r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’ and extract key trends for particular menu items, customer feedback for new items, customer preference for items etc.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F7D10-FD3E-839C-37F4-37C4609B5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19EAADE-A96A-C087-B3DB-409290A43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50C6D-A371-21A2-D7ED-DA7F355C38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7" y="982877"/>
            <a:ext cx="6897063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F701F-9282-3E59-4B92-960695056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19" y="982877"/>
            <a:ext cx="1695687" cy="762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097F6-C39B-EE06-99B8-17A922F5DC29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096AB-ADBE-88A3-420A-2187FEB02B48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A300B-03C8-BD38-07C7-05AC46F7D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7" y="3345883"/>
            <a:ext cx="6554115" cy="2619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572AC-C956-A0E8-9AFD-77F238930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772" y="3606282"/>
            <a:ext cx="1762371" cy="828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665933-15ED-A821-4FAC-1EC9D40DF833}"/>
              </a:ext>
            </a:extLst>
          </p:cNvPr>
          <p:cNvSpPr txBox="1"/>
          <p:nvPr/>
        </p:nvSpPr>
        <p:spPr>
          <a:xfrm>
            <a:off x="7771162" y="297655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MOST_EXP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3653B-B2BC-D10B-9117-DC8A8D095BF8}"/>
              </a:ext>
            </a:extLst>
          </p:cNvPr>
          <p:cNvSpPr txBox="1"/>
          <p:nvPr/>
        </p:nvSpPr>
        <p:spPr>
          <a:xfrm>
            <a:off x="10415247" y="29690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LEAST_EXP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2588C9-C1E0-4B58-346C-89A202732F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20" y="3606282"/>
            <a:ext cx="21720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5605-63FD-F77C-BFB6-5D394A797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04C4ED-0128-C8EE-120B-44C39505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2B2672-067B-D8EA-EF37-102CE33C2832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825D6-AB40-1C6F-0290-52F5FC202A55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A19B3-645D-ACF7-EF45-64651350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9" y="1083433"/>
            <a:ext cx="7725853" cy="39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92ED2-5CDA-FB0F-AA2C-C5731C55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25" y="1106482"/>
            <a:ext cx="1657581" cy="90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A374C-99C9-72F7-1349-45CFD3A6F047}"/>
              </a:ext>
            </a:extLst>
          </p:cNvPr>
          <p:cNvSpPr txBox="1"/>
          <p:nvPr/>
        </p:nvSpPr>
        <p:spPr>
          <a:xfrm>
            <a:off x="8366936" y="128376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DISH COUNT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1563B9-A11E-D4B2-9438-949FE7AA9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976" y="2580010"/>
            <a:ext cx="2248214" cy="809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E2EF29-094F-AC01-AEE9-6ADFBEA7F229}"/>
              </a:ext>
            </a:extLst>
          </p:cNvPr>
          <p:cNvSpPr txBox="1"/>
          <p:nvPr/>
        </p:nvSpPr>
        <p:spPr>
          <a:xfrm>
            <a:off x="8306523" y="2661713"/>
            <a:ext cx="152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MOST_EXP_ITALIAN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ED2E97-5CD9-54E6-7A59-140080EC4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24" y="3902975"/>
            <a:ext cx="2267266" cy="714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EBEE29-AE3E-4203-F679-055445C7973F}"/>
              </a:ext>
            </a:extLst>
          </p:cNvPr>
          <p:cNvSpPr txBox="1"/>
          <p:nvPr/>
        </p:nvSpPr>
        <p:spPr>
          <a:xfrm>
            <a:off x="8306523" y="3898310"/>
            <a:ext cx="152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LEAST_EXP_ITALIAN</a:t>
            </a:r>
          </a:p>
        </p:txBody>
      </p:sp>
    </p:spTree>
    <p:extLst>
      <p:ext uri="{BB962C8B-B14F-4D97-AF65-F5344CB8AC3E}">
        <p14:creationId xmlns:p14="http://schemas.microsoft.com/office/powerpoint/2010/main" val="14005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18CD-8BF5-4D75-4518-F8C150B6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24D335B-5554-9045-9315-89A2B4B63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318252-0EEE-6A1F-F2CC-7CE75C4E4321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7E3F1-B45F-783E-FFBA-5D625F2E0DCE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ADE7C-7DF2-3D99-3120-AE2CF6606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198983"/>
            <a:ext cx="5715798" cy="2143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355F7-2652-D4F3-0037-C14181A37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43" y="1198983"/>
            <a:ext cx="272453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7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9988-B582-09B7-3B4C-865091658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05C7A8-3CA9-2B4C-34BB-39326F68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E09AA-2DC7-DF26-14F7-49CAB8131672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1F299-5BCF-33AD-0692-C423B74CD8EA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AD43C-3CF7-33A0-0044-DDDF0003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358521"/>
            <a:ext cx="6763694" cy="2662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80EB5-91CE-E46E-F3AD-C63EC8A2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57" y="1358521"/>
            <a:ext cx="2238687" cy="1002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31D0E-7F1F-05E5-5978-0A59AF80936E}"/>
              </a:ext>
            </a:extLst>
          </p:cNvPr>
          <p:cNvSpPr txBox="1"/>
          <p:nvPr/>
        </p:nvSpPr>
        <p:spPr>
          <a:xfrm>
            <a:off x="7379514" y="1578724"/>
            <a:ext cx="23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START – END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6B7D3-AAE9-461A-341F-EDB55F83F16C}"/>
              </a:ext>
            </a:extLst>
          </p:cNvPr>
          <p:cNvSpPr txBox="1"/>
          <p:nvPr/>
        </p:nvSpPr>
        <p:spPr>
          <a:xfrm>
            <a:off x="8095848" y="3152783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NO OF DAYS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8736C-4F5D-E2EE-7F14-C17127511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556" y="2866735"/>
            <a:ext cx="1695687" cy="11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28C6-C59C-808A-7315-4AB0AAFB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8907AC7-BCDD-6A25-0542-A36354F50A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3A87B-BFA1-DF25-2673-3F437A07132B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50A67-473A-F1A3-744F-3631E56EDD9C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5DC55-E325-D29B-A23D-925CD154E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198983"/>
            <a:ext cx="6554115" cy="1962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5566D-82FB-5357-8AB7-FBC8754EC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26" y="1322825"/>
            <a:ext cx="1762371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564B1-365F-282F-E25B-E51B695A0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42" y="3005078"/>
            <a:ext cx="1648055" cy="847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84537E-9FE6-3089-FDA1-314038BF9772}"/>
              </a:ext>
            </a:extLst>
          </p:cNvPr>
          <p:cNvSpPr txBox="1"/>
          <p:nvPr/>
        </p:nvSpPr>
        <p:spPr>
          <a:xfrm>
            <a:off x="7932393" y="156684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ORDER 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201CE-04CF-9CA6-CC7B-896A0C5560BB}"/>
              </a:ext>
            </a:extLst>
          </p:cNvPr>
          <p:cNvSpPr txBox="1"/>
          <p:nvPr/>
        </p:nvSpPr>
        <p:spPr>
          <a:xfrm>
            <a:off x="7932392" y="305966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ITEM COUNT</a:t>
            </a:r>
          </a:p>
        </p:txBody>
      </p:sp>
    </p:spTree>
    <p:extLst>
      <p:ext uri="{BB962C8B-B14F-4D97-AF65-F5344CB8AC3E}">
        <p14:creationId xmlns:p14="http://schemas.microsoft.com/office/powerpoint/2010/main" val="286459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9ADF4-B8CC-5A0D-E977-63AF958BE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3C82FDB-A1ED-1FBC-81F5-74E4636F53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58A5CE-2275-97D9-3791-65AF27FA246C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54802-F2A7-1FBF-9763-D72F8CB53967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DE3E3-8521-8505-722D-FC66383DE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6" y="1061707"/>
            <a:ext cx="6030167" cy="473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42B08-4CA9-F897-B6FF-D577B4035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28" y="1061707"/>
            <a:ext cx="241497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1B520-21CE-A2A9-894E-F1E1A7AE6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7D61612-80E7-1201-12CA-512454C74B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"/>
            <a:ext cx="12192000" cy="6853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B64A4-1F02-4CC3-348C-977D387EA9BA}"/>
              </a:ext>
            </a:extLst>
          </p:cNvPr>
          <p:cNvSpPr txBox="1"/>
          <p:nvPr/>
        </p:nvSpPr>
        <p:spPr>
          <a:xfrm>
            <a:off x="307910" y="417158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F851C-54DC-93D9-857B-3B57C16A1831}"/>
              </a:ext>
            </a:extLst>
          </p:cNvPr>
          <p:cNvSpPr txBox="1"/>
          <p:nvPr/>
        </p:nvSpPr>
        <p:spPr>
          <a:xfrm>
            <a:off x="10429886" y="5971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57EDB-2EF5-0B74-59D9-E1E496A0A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9" y="1198983"/>
            <a:ext cx="5430417" cy="2362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4107F-AE95-EA3D-3575-17848B3C2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425" y="1149351"/>
            <a:ext cx="162900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96</TotalTime>
  <Words>165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RESTAURANT ORDER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ORDER ANALYSIS </dc:title>
  <dc:creator>Abhishek Suneja</dc:creator>
  <cp:lastModifiedBy>Abhishek Suneja</cp:lastModifiedBy>
  <cp:revision>6</cp:revision>
  <dcterms:created xsi:type="dcterms:W3CDTF">2024-03-08T16:57:12Z</dcterms:created>
  <dcterms:modified xsi:type="dcterms:W3CDTF">2024-03-08T18:33:27Z</dcterms:modified>
</cp:coreProperties>
</file>