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46"/>
  </p:notesMasterIdLst>
  <p:handoutMasterIdLst>
    <p:handoutMasterId r:id="rId47"/>
  </p:handoutMasterIdLst>
  <p:sldIdLst>
    <p:sldId id="298" r:id="rId9"/>
    <p:sldId id="347" r:id="rId10"/>
    <p:sldId id="362" r:id="rId11"/>
    <p:sldId id="327" r:id="rId12"/>
    <p:sldId id="363" r:id="rId13"/>
    <p:sldId id="365" r:id="rId14"/>
    <p:sldId id="395" r:id="rId15"/>
    <p:sldId id="367" r:id="rId16"/>
    <p:sldId id="396" r:id="rId17"/>
    <p:sldId id="397" r:id="rId18"/>
    <p:sldId id="398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401" r:id="rId28"/>
    <p:sldId id="379" r:id="rId29"/>
    <p:sldId id="380" r:id="rId30"/>
    <p:sldId id="381" r:id="rId31"/>
    <p:sldId id="382" r:id="rId32"/>
    <p:sldId id="383" r:id="rId33"/>
    <p:sldId id="384" r:id="rId34"/>
    <p:sldId id="399" r:id="rId35"/>
    <p:sldId id="385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400" r:id="rId4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0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2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7" y="637569"/>
            <a:ext cx="8089673" cy="1103540"/>
          </a:xfrm>
        </p:spPr>
        <p:txBody>
          <a:bodyPr/>
          <a:lstStyle/>
          <a:p>
            <a:r>
              <a:rPr lang="en-US" dirty="0"/>
              <a:t>Technical Workshop Demo</a:t>
            </a:r>
            <a:br>
              <a:rPr lang="en-US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7" y="3558311"/>
            <a:ext cx="6456116" cy="255387"/>
          </a:xfrm>
        </p:spPr>
        <p:txBody>
          <a:bodyPr/>
          <a:lstStyle/>
          <a:p>
            <a:pPr lvl="0"/>
            <a:r>
              <a:rPr lang="en-US" dirty="0"/>
              <a:t>August 29,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12" y="391301"/>
            <a:ext cx="332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 err="1"/>
              <a:t>DeleteDatesFromCalendar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68455"/>
            <a:ext cx="8170124" cy="381937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Date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any date does not exist.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date, delete a row from </a:t>
            </a:r>
            <a:r>
              <a:rPr lang="en-US" sz="2000" dirty="0" err="1"/>
              <a:t>ujo_calendar</a:t>
            </a:r>
            <a:r>
              <a:rPr lang="en-US" sz="2000" dirty="0"/>
              <a:t> for this calendar.</a:t>
            </a:r>
          </a:p>
        </p:txBody>
      </p:sp>
    </p:spTree>
    <p:extLst>
      <p:ext uri="{BB962C8B-B14F-4D97-AF65-F5344CB8AC3E}">
        <p14:creationId xmlns:p14="http://schemas.microsoft.com/office/powerpoint/2010/main" val="106386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lnSpc>
                <a:spcPct val="100000"/>
              </a:lnSpc>
              <a:buAutoNum type="arabicPeriod" startAt="4"/>
            </a:pPr>
            <a:r>
              <a:rPr lang="en-US" sz="2000" dirty="0"/>
              <a:t>If all dates are deleted for this calendar, then delete calendar row from </a:t>
            </a:r>
            <a:r>
              <a:rPr lang="en-US" sz="2000" dirty="0" err="1"/>
              <a:t>ujo_calendar_desc</a:t>
            </a:r>
            <a:r>
              <a:rPr lang="en-US" sz="2000" dirty="0"/>
              <a:t> .</a:t>
            </a:r>
          </a:p>
          <a:p>
            <a:pPr marL="457200" indent="-457200" algn="just">
              <a:lnSpc>
                <a:spcPct val="100000"/>
              </a:lnSpc>
              <a:buAutoNum type="arabicPeriod" startAt="4"/>
            </a:pPr>
            <a:r>
              <a:rPr lang="en-US" sz="2000" dirty="0"/>
              <a:t>Return success 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4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2932" y="611667"/>
            <a:ext cx="8170124" cy="327818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Validating against mandatory input fields.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Requested Calendar doesn’t exist.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exists but requested date doesn’t exist in the calendar.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Requested date is successfully deleted from the calendar.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After deleting the date if Calendar is found empty it is deleted from Calendar Description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5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 err="1"/>
              <a:t>DeleteCalendar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 is mandatory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all rows from </a:t>
            </a:r>
            <a:r>
              <a:rPr lang="en-US" sz="2000" dirty="0" err="1"/>
              <a:t>ujo_calendar</a:t>
            </a:r>
            <a:r>
              <a:rPr lang="en-US" sz="2000" dirty="0"/>
              <a:t> for this calendar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row from </a:t>
            </a:r>
            <a:r>
              <a:rPr lang="en-US" sz="2000" dirty="0" err="1"/>
              <a:t>ujo_calendar_desc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513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No </a:t>
            </a:r>
            <a:r>
              <a:rPr lang="en-US" sz="2000" dirty="0" err="1"/>
              <a:t>CalendarName</a:t>
            </a:r>
            <a:r>
              <a:rPr lang="en-US" sz="2000" dirty="0"/>
              <a:t> is Provide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Message:”</a:t>
            </a:r>
            <a:r>
              <a:rPr lang="en-US" sz="2000" dirty="0" err="1"/>
              <a:t>CalendarName</a:t>
            </a:r>
            <a:r>
              <a:rPr lang="en-US" sz="2000" dirty="0"/>
              <a:t> is required will be displayed”.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Standard Calendar does not exist-&gt; Message:”</a:t>
            </a:r>
            <a:r>
              <a:rPr lang="en-US" sz="2000" dirty="0" err="1"/>
              <a:t>CalendarName</a:t>
            </a:r>
            <a:r>
              <a:rPr lang="en-US" sz="2000" dirty="0"/>
              <a:t> does not exist will be displayed”.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Standard Calendar is Successfully </a:t>
            </a:r>
            <a:r>
              <a:rPr lang="en-US" sz="2000" dirty="0" err="1"/>
              <a:t>DeletedI</a:t>
            </a:r>
            <a:r>
              <a:rPr lang="en-US" sz="2000" dirty="0"/>
              <a:t>(If exists). &gt;</a:t>
            </a:r>
            <a:r>
              <a:rPr lang="en-US" sz="2000" dirty="0" err="1"/>
              <a:t>Message:”Calendar</a:t>
            </a:r>
            <a:r>
              <a:rPr lang="en-US" sz="2000" dirty="0"/>
              <a:t> deleted will be displayed”.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720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 err="1"/>
              <a:t>ListDatesForCalendar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68455"/>
            <a:ext cx="8170124" cy="390507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</a:t>
            </a:r>
            <a:r>
              <a:rPr lang="en-US" sz="2000" b="1" dirty="0"/>
              <a:t>: 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 err="1"/>
              <a:t>Calendar_Name</a:t>
            </a:r>
            <a:r>
              <a:rPr lang="en-US" sz="2000" dirty="0"/>
              <a:t> is mandatory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</a:t>
            </a:r>
            <a:r>
              <a:rPr lang="en-US" sz="2000" b="1" dirty="0"/>
              <a:t>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</a:t>
            </a:r>
            <a:r>
              <a:rPr lang="en-US" sz="2000" dirty="0" err="1"/>
              <a:t>Calendar_Name</a:t>
            </a:r>
            <a:r>
              <a:rPr lang="en-US" sz="2000" dirty="0"/>
              <a:t> is not given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all dates from </a:t>
            </a:r>
            <a:r>
              <a:rPr lang="en-US" sz="2000" dirty="0" err="1"/>
              <a:t>ujo_calendar</a:t>
            </a:r>
            <a:r>
              <a:rPr lang="en-US" sz="2000" dirty="0"/>
              <a:t> for given calendar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information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108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295422"/>
            <a:ext cx="8170124" cy="398537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already exists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 all dates of given Calendar in (MM-</a:t>
            </a:r>
            <a:r>
              <a:rPr lang="en-US" dirty="0" err="1"/>
              <a:t>dd</a:t>
            </a:r>
            <a:r>
              <a:rPr lang="en-US" dirty="0"/>
              <a:t>-</a:t>
            </a:r>
            <a:r>
              <a:rPr lang="en-US" dirty="0" err="1"/>
              <a:t>yyyy</a:t>
            </a:r>
            <a:r>
              <a:rPr lang="en-US" dirty="0"/>
              <a:t>  </a:t>
            </a:r>
            <a:r>
              <a:rPr lang="en-US" dirty="0" err="1"/>
              <a:t>hh:mm:ss</a:t>
            </a:r>
            <a:r>
              <a:rPr lang="en-US" dirty="0"/>
              <a:t>) format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does not exist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 “Invalid Calendar Name : </a:t>
            </a:r>
            <a:r>
              <a:rPr lang="en-US" u="sng" dirty="0" err="1"/>
              <a:t>GivenCalendarName</a:t>
            </a:r>
            <a:r>
              <a:rPr lang="en-US" dirty="0"/>
              <a:t>”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 is not given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 “Calendar Name Is Mandatory”</a:t>
            </a:r>
          </a:p>
          <a:p>
            <a:pPr marL="3937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299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 err="1"/>
              <a:t>ListAllStandardCalendars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None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name and description from </a:t>
            </a:r>
            <a:r>
              <a:rPr lang="en-US" sz="2000" dirty="0" err="1"/>
              <a:t>ujo_calendar</a:t>
            </a:r>
            <a:r>
              <a:rPr lang="en-US" sz="2000" dirty="0"/>
              <a:t> by joining with </a:t>
            </a:r>
            <a:r>
              <a:rPr lang="en-US" sz="2000" dirty="0" err="1"/>
              <a:t>ujo_calendar_desc</a:t>
            </a:r>
            <a:r>
              <a:rPr lang="en-US" sz="2000" dirty="0"/>
              <a:t> on name, </a:t>
            </a:r>
            <a:r>
              <a:rPr lang="en-US" sz="2000" dirty="0" err="1"/>
              <a:t>cal_type</a:t>
            </a:r>
            <a:r>
              <a:rPr lang="en-US" sz="2000" dirty="0"/>
              <a:t> = 1, </a:t>
            </a:r>
            <a:r>
              <a:rPr lang="en-US" sz="2000" dirty="0" err="1"/>
              <a:t>cal_id</a:t>
            </a:r>
            <a:r>
              <a:rPr lang="en-US" sz="2000" dirty="0"/>
              <a:t> = 0 sorted by name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information</a:t>
            </a:r>
          </a:p>
        </p:txBody>
      </p:sp>
    </p:spTree>
    <p:extLst>
      <p:ext uri="{BB962C8B-B14F-4D97-AF65-F5344CB8AC3E}">
        <p14:creationId xmlns:p14="http://schemas.microsoft.com/office/powerpoint/2010/main" val="424081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No Calendar Exists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Exists</a:t>
            </a:r>
          </a:p>
        </p:txBody>
      </p:sp>
    </p:spTree>
    <p:extLst>
      <p:ext uri="{BB962C8B-B14F-4D97-AF65-F5344CB8AC3E}">
        <p14:creationId xmlns:p14="http://schemas.microsoft.com/office/powerpoint/2010/main" val="248850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ModifyStandardCalendarDescription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CalendarName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Description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update description in </a:t>
            </a:r>
            <a:r>
              <a:rPr lang="en-US" sz="2000" dirty="0" err="1"/>
              <a:t>ujo_calendar_desc</a:t>
            </a:r>
            <a:r>
              <a:rPr lang="en-US" sz="2000" dirty="0"/>
              <a:t> for this calendar using name and </a:t>
            </a:r>
            <a:r>
              <a:rPr lang="en-US" sz="2000" dirty="0" err="1"/>
              <a:t>cal_type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31891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2" y="785812"/>
            <a:ext cx="8078787" cy="38494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Architecture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Use case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APIs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ModifyStandardCalendarDescription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/>
              <a:t>Validate input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exists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doesn’t exists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61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Create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34888"/>
            <a:ext cx="8166100" cy="412142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name		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period		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start date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end date</a:t>
            </a:r>
            <a:endParaRPr lang="en-US" sz="2000" b="1" dirty="0"/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error if cycle does not exist.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Insert  a new row in </a:t>
            </a:r>
            <a:r>
              <a:rPr lang="en-US" sz="2000" dirty="0" err="1"/>
              <a:t>ujo_cycle</a:t>
            </a:r>
            <a:r>
              <a:rPr lang="en-US" sz="20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95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4.	Insert a new row in </a:t>
            </a:r>
            <a:r>
              <a:rPr lang="en-US" sz="2000" dirty="0" err="1"/>
              <a:t>ujo_calender_desc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5.	Return success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 Cycle already exists.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must contain </a:t>
            </a:r>
            <a:r>
              <a:rPr lang="en-US" sz="2000" dirty="0" err="1"/>
              <a:t>atleast</a:t>
            </a:r>
            <a:r>
              <a:rPr lang="en-US" sz="2000" dirty="0"/>
              <a:t> one period.</a:t>
            </a:r>
          </a:p>
        </p:txBody>
      </p:sp>
    </p:spTree>
    <p:extLst>
      <p:ext uri="{BB962C8B-B14F-4D97-AF65-F5344CB8AC3E}">
        <p14:creationId xmlns:p14="http://schemas.microsoft.com/office/powerpoint/2010/main" val="304380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/>
              <a:t>AddPeriodsToCycle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 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Cycle Name is mandatory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Cycle period with at least one start and end Date is mandatory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713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272" y="178904"/>
            <a:ext cx="8170124" cy="43271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Return error if cycle does not exist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Get the existing periods for this cycle into a list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If one of the input periods exist in list obtained in above step, return period already exist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Append input periods to the existing list obtained in above step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Delete the exist periods from ujo_cycle.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For each period in the sorted list prepared above, Inserts a row into </a:t>
            </a:r>
            <a:r>
              <a:rPr lang="en-US" sz="1800" dirty="0" err="1"/>
              <a:t>ujo_cycle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return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251792"/>
            <a:ext cx="8170124" cy="4029002"/>
          </a:xfrm>
        </p:spPr>
        <p:txBody>
          <a:bodyPr/>
          <a:lstStyle/>
          <a:p>
            <a:r>
              <a:rPr lang="en-US" sz="2000" dirty="0"/>
              <a:t>Test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Cycle name does not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start and end dates are provided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One of the input period already exists in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None of the input periods exist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45833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DeletePeriodsFromCycle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4191" y="627399"/>
            <a:ext cx="8170124" cy="327818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name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List of periods</a:t>
            </a:r>
          </a:p>
        </p:txBody>
      </p:sp>
    </p:spTree>
    <p:extLst>
      <p:ext uri="{BB962C8B-B14F-4D97-AF65-F5344CB8AC3E}">
        <p14:creationId xmlns:p14="http://schemas.microsoft.com/office/powerpoint/2010/main" val="267034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0046" y="412885"/>
            <a:ext cx="8170124" cy="327818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cycle does not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the existing periods for this cycle into a list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If one of the input periods does not exist in list above, return period does not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the input periods from the list obtained in step 2.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If the list is empty, delete the calendar from </a:t>
            </a:r>
            <a:r>
              <a:rPr lang="en-US" sz="2000" dirty="0" err="1"/>
              <a:t>ujo_calendar_desc</a:t>
            </a:r>
            <a:r>
              <a:rPr lang="en-US" sz="2000" dirty="0"/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31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Cycle name doesn’t exist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Period doesn’t exist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Period successfully deleted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6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DeleteCycle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 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 Name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cycle does not exist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all rows from ujo_cycle for this cycle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Delete row from </a:t>
            </a:r>
            <a:r>
              <a:rPr lang="en-US" sz="2000" dirty="0" err="1"/>
              <a:t>ujo_calendar_desc</a:t>
            </a:r>
            <a:endParaRPr lang="en-US" sz="2000" dirty="0"/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88835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n-IN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sz="2000" dirty="0"/>
              <a:t>Test Cases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Checking the input.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Deleting if the cycle exists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Cycle does not exist.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08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692"/>
            <a:ext cx="8229600" cy="410575"/>
          </a:xfrm>
        </p:spPr>
        <p:txBody>
          <a:bodyPr/>
          <a:lstStyle/>
          <a:p>
            <a:r>
              <a:rPr lang="en-US" sz="2400" dirty="0"/>
              <a:t>ListDatesForCycle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86264"/>
            <a:ext cx="8170124" cy="376310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800" dirty="0"/>
              <a:t>Input: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Cycle Name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Steps: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Return error if Cycle does not exist.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Get description from </a:t>
            </a:r>
            <a:r>
              <a:rPr lang="en-US" sz="1600" dirty="0" err="1"/>
              <a:t>ujo_calendar_desc</a:t>
            </a:r>
            <a:endParaRPr lang="en-US" sz="1600" dirty="0"/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Get all periods from ujo_cycle for this cycle</a:t>
            </a:r>
          </a:p>
          <a:p>
            <a:pPr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Return information about the Cycle.</a:t>
            </a:r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endParaRPr lang="en-US" sz="16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marL="3937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0834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9924" y="463345"/>
            <a:ext cx="8170124" cy="3278187"/>
          </a:xfrm>
        </p:spPr>
        <p:txBody>
          <a:bodyPr/>
          <a:lstStyle/>
          <a:p>
            <a:r>
              <a:rPr lang="en-US" sz="2000" dirty="0"/>
              <a:t>Test 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Invalid Cycle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 Cycle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3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ListAllCycles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Input: 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None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Get name and description from </a:t>
            </a:r>
            <a:r>
              <a:rPr lang="en-US" sz="2000" dirty="0" err="1"/>
              <a:t>ujo_cycle</a:t>
            </a:r>
            <a:r>
              <a:rPr lang="en-US" sz="2000" dirty="0"/>
              <a:t> by joining with </a:t>
            </a:r>
            <a:r>
              <a:rPr lang="en-US" sz="2000" dirty="0" err="1"/>
              <a:t>ujo_calendar_desc</a:t>
            </a:r>
            <a:r>
              <a:rPr lang="en-US" sz="2000" dirty="0"/>
              <a:t> on name and </a:t>
            </a:r>
            <a:r>
              <a:rPr lang="en-US" sz="2000" dirty="0" err="1"/>
              <a:t>cal_type</a:t>
            </a:r>
            <a:r>
              <a:rPr lang="en-US" sz="2000" dirty="0"/>
              <a:t> = 3 sorted by name.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information.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8947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No cycles exist.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Cycles exist.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9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ModifyCycleCalendarDescription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819" y="647969"/>
            <a:ext cx="8170124" cy="3712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Input: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/>
              <a:t>Calendar Name is mandatory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/>
              <a:t>Calendar Description is mandatory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 exists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calendar, update description in </a:t>
            </a:r>
            <a:r>
              <a:rPr lang="en-US" sz="2000" dirty="0" err="1"/>
              <a:t>ujo_calendar_desc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067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50574" y="453335"/>
            <a:ext cx="8170863" cy="3278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already exists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does not exist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38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286000" lvl="5" indent="0">
              <a:buNone/>
            </a:pPr>
            <a:r>
              <a:rPr lang="en-US" sz="4000" dirty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5949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8958" y="787473"/>
            <a:ext cx="1755084" cy="29096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1200" b="1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Management Data Repository (MDR)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8556" y="787474"/>
            <a:ext cx="1325346" cy="29096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Consumers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602" y="787474"/>
            <a:ext cx="2897573" cy="29096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 defTabSz="914400"/>
            <a:r>
              <a:rPr lang="en-US" sz="1400" b="1" kern="0" dirty="0">
                <a:solidFill>
                  <a:srgbClr val="000000"/>
                </a:solidFill>
                <a:latin typeface="Arial Narrow" pitchFamily="34" charset="0"/>
              </a:rPr>
              <a:t>Asset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6090" y="1574759"/>
            <a:ext cx="1241963" cy="18416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Implementation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99811" y="1583109"/>
            <a:ext cx="819891" cy="1833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API 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1061" y="2349065"/>
            <a:ext cx="655332" cy="23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ODATA</a:t>
            </a:r>
          </a:p>
        </p:txBody>
      </p:sp>
      <p:cxnSp>
        <p:nvCxnSpPr>
          <p:cNvPr id="4" name="Straight Arrow Connector 3"/>
          <p:cNvCxnSpPr>
            <a:stCxn id="15" idx="3"/>
            <a:endCxn id="5" idx="1"/>
          </p:cNvCxnSpPr>
          <p:nvPr/>
        </p:nvCxnSpPr>
        <p:spPr>
          <a:xfrm>
            <a:off x="2843902" y="2242316"/>
            <a:ext cx="289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 flipV="1">
            <a:off x="6031175" y="2242315"/>
            <a:ext cx="307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4219702" y="2495567"/>
            <a:ext cx="296388" cy="4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6667158" y="2148280"/>
            <a:ext cx="1252733" cy="52034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Asset 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51" y="1363913"/>
            <a:ext cx="53657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2256" y="1915486"/>
            <a:ext cx="877944" cy="182905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Client*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8555" y="3926767"/>
            <a:ext cx="6575487" cy="318977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1200" i="1" dirty="0"/>
              <a:t>*API Client: Advanced REST Client plugin in Google Chrome, RESTClient addon in Mozilla Firefox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12" y="2569716"/>
            <a:ext cx="1000232" cy="8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Following are some of WLA objects and the corresponding API implemented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Use case for workshop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3407"/>
              </p:ext>
            </p:extLst>
          </p:nvPr>
        </p:nvGraphicFramePr>
        <p:xfrm>
          <a:off x="630071" y="1240265"/>
          <a:ext cx="3431223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CreateCalendar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AddDatesToCalendar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DeleteDatesFromCalendar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ListAllStandardCalendars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ModifyStandardCalendarDescription</a:t>
                      </a:r>
                    </a:p>
                    <a:p>
                      <a:r>
                        <a:rPr lang="en-US" sz="1000" dirty="0" err="1"/>
                        <a:t>CreateCycle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AddPeriodsToCycle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DeletePeriodsFromCycle</a:t>
                      </a:r>
                    </a:p>
                    <a:p>
                      <a:r>
                        <a:rPr lang="en-US" sz="1000" dirty="0" err="1"/>
                        <a:t>DeleteCycle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ListAllCycles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ModifyCycleDescription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CreateCalendar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41" y="574142"/>
            <a:ext cx="7886700" cy="364292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 is mandatory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dates with at least one date is mandatory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description is optional 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already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date, Inserts a row into </a:t>
            </a:r>
            <a:r>
              <a:rPr lang="en-US" sz="2000" dirty="0" err="1"/>
              <a:t>ujo_calendar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Inserts row into </a:t>
            </a:r>
            <a:r>
              <a:rPr lang="en-US" sz="2000" dirty="0" err="1"/>
              <a:t>ujo_calendar_desc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000" dirty="0"/>
              <a:t>Calendar doesn’t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 Calendar already exist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2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/>
              <a:t>AddDatesToCalendar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9974"/>
            <a:ext cx="7886700" cy="364292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Input: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Name is mandatory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Calendar dates with at least one date is mandatory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Steps: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calendar does not exist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error if any date already exists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For each date, Inserts a row into </a:t>
            </a:r>
            <a:r>
              <a:rPr lang="en-US" sz="2000" dirty="0" err="1"/>
              <a:t>ujo_calendar</a:t>
            </a:r>
            <a:r>
              <a:rPr lang="en-US" sz="2000" dirty="0"/>
              <a:t>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return success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3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Cases:</a:t>
            </a:r>
          </a:p>
          <a:p>
            <a:pPr marL="7937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Calendar doesn’t exist</a:t>
            </a:r>
          </a:p>
          <a:p>
            <a:pPr marL="79375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Calendar name with same date already exist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063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dc8eff60-28dd-4404-9dba-e6ba6c545568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10590</TotalTime>
  <Words>921</Words>
  <Application>Microsoft Office PowerPoint</Application>
  <PresentationFormat>Custom</PresentationFormat>
  <Paragraphs>230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 Unicode MS</vt:lpstr>
      <vt:lpstr>Arial</vt:lpstr>
      <vt:lpstr>Arial Narrow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Technical Workshop Demo </vt:lpstr>
      <vt:lpstr>Agenda</vt:lpstr>
      <vt:lpstr>Introduction</vt:lpstr>
      <vt:lpstr>Architecture</vt:lpstr>
      <vt:lpstr>Use case for workshop</vt:lpstr>
      <vt:lpstr>CreateCalendar</vt:lpstr>
      <vt:lpstr>PowerPoint Presentation</vt:lpstr>
      <vt:lpstr>AddDatesToCalendar</vt:lpstr>
      <vt:lpstr>PowerPoint Presentation</vt:lpstr>
      <vt:lpstr>DeleteDatesFromCalendar</vt:lpstr>
      <vt:lpstr>PowerPoint Presentation</vt:lpstr>
      <vt:lpstr>PowerPoint Presentation</vt:lpstr>
      <vt:lpstr>DeleteCalendar</vt:lpstr>
      <vt:lpstr>PowerPoint Presentation</vt:lpstr>
      <vt:lpstr>ListDatesForCalendar</vt:lpstr>
      <vt:lpstr>PowerPoint Presentation</vt:lpstr>
      <vt:lpstr>ListAllStandardCalendars</vt:lpstr>
      <vt:lpstr>PowerPoint Presentation</vt:lpstr>
      <vt:lpstr>ModifyStandardCalendarDescription</vt:lpstr>
      <vt:lpstr>ModifyStandardCalendarDescription</vt:lpstr>
      <vt:lpstr>Create Cycle</vt:lpstr>
      <vt:lpstr>PowerPoint Presentation</vt:lpstr>
      <vt:lpstr>AddPeriodsToCycle</vt:lpstr>
      <vt:lpstr>PowerPoint Presentation</vt:lpstr>
      <vt:lpstr>PowerPoint Presentation</vt:lpstr>
      <vt:lpstr>DeletePeriodsFromCycle</vt:lpstr>
      <vt:lpstr>PowerPoint Presentation</vt:lpstr>
      <vt:lpstr>PowerPoint Presentation</vt:lpstr>
      <vt:lpstr>DeleteCycle</vt:lpstr>
      <vt:lpstr>DeleteCycle</vt:lpstr>
      <vt:lpstr>ListDatesForCycle</vt:lpstr>
      <vt:lpstr>PowerPoint Presentation</vt:lpstr>
      <vt:lpstr>ListAllCycles</vt:lpstr>
      <vt:lpstr>PowerPoint Presentation</vt:lpstr>
      <vt:lpstr>ModifyCycleCalendarDescription</vt:lpstr>
      <vt:lpstr>PowerPoint Presentation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Taur, Abhishek Balasaheb</cp:lastModifiedBy>
  <cp:revision>308</cp:revision>
  <dcterms:created xsi:type="dcterms:W3CDTF">2014-04-23T05:04:14Z</dcterms:created>
  <dcterms:modified xsi:type="dcterms:W3CDTF">2016-08-24T10:18:56Z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