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8C98-162A-48B2-BA91-B86CC83F9BB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AddDatesToCalendar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857226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r>
              <a:rPr lang="en-US" dirty="0"/>
              <a:t>1. Calendar Name is mandatory</a:t>
            </a:r>
          </a:p>
          <a:p>
            <a:r>
              <a:rPr lang="en-US" dirty="0"/>
              <a:t>2. Calendar dates with at least one date is mandatory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1. Return error if calendar does not exist</a:t>
            </a:r>
          </a:p>
          <a:p>
            <a:r>
              <a:rPr lang="en-US" dirty="0"/>
              <a:t>2. Return error if any date already exists</a:t>
            </a:r>
          </a:p>
          <a:p>
            <a:r>
              <a:rPr lang="en-US" dirty="0"/>
              <a:t>3. For each date, Inserts a row into </a:t>
            </a:r>
            <a:r>
              <a:rPr lang="en-US" dirty="0" err="1"/>
              <a:t>ujo_calendar</a:t>
            </a:r>
            <a:r>
              <a:rPr lang="en-US" dirty="0"/>
              <a:t> </a:t>
            </a:r>
          </a:p>
          <a:p>
            <a:r>
              <a:rPr lang="en-US" dirty="0"/>
              <a:t>4. return success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Calendar doesn’t exist</a:t>
            </a:r>
          </a:p>
          <a:p>
            <a:pPr marL="0" indent="0">
              <a:buNone/>
            </a:pPr>
            <a:r>
              <a:rPr lang="en-US" dirty="0"/>
              <a:t>2. Calendar name with same date already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AddDatesToCalendar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AddDatesToCalendar</dc:title>
  <dc:creator>Bartariya, Shipra</dc:creator>
  <cp:lastModifiedBy>Bartariya, Shipra</cp:lastModifiedBy>
  <cp:revision>1</cp:revision>
  <dcterms:created xsi:type="dcterms:W3CDTF">2016-08-22T16:02:23Z</dcterms:created>
  <dcterms:modified xsi:type="dcterms:W3CDTF">2016-08-22T16:05:42Z</dcterms:modified>
</cp:coreProperties>
</file>