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12"/>
  </p:notesMasterIdLst>
  <p:handoutMasterIdLst>
    <p:handoutMasterId r:id="rId13"/>
  </p:handoutMasterIdLst>
  <p:sldIdLst>
    <p:sldId id="367" r:id="rId9"/>
    <p:sldId id="368" r:id="rId10"/>
    <p:sldId id="369" r:id="rId11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 autoAdjust="0"/>
    <p:restoredTop sz="95377" autoAdjust="0"/>
  </p:normalViewPr>
  <p:slideViewPr>
    <p:cSldViewPr snapToGrid="0">
      <p:cViewPr varScale="1">
        <p:scale>
          <a:sx n="144" d="100"/>
          <a:sy n="144" d="100"/>
        </p:scale>
        <p:origin x="366" y="114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AddPeriodsToCycle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Input: </a:t>
            </a:r>
          </a:p>
          <a:p>
            <a:pPr marL="457200" indent="-457200">
              <a:buAutoNum type="arabicPeriod"/>
            </a:pPr>
            <a:r>
              <a:rPr lang="en-US" sz="1800" dirty="0"/>
              <a:t>Cycle Name is mandatory</a:t>
            </a:r>
          </a:p>
          <a:p>
            <a:pPr marL="457200" indent="-457200">
              <a:buAutoNum type="arabicPeriod"/>
            </a:pPr>
            <a:r>
              <a:rPr lang="en-US" sz="1800" dirty="0"/>
              <a:t>Cycle </a:t>
            </a:r>
            <a:r>
              <a:rPr lang="en-US" sz="1800"/>
              <a:t>period with </a:t>
            </a:r>
            <a:r>
              <a:rPr lang="en-US" sz="1800" dirty="0"/>
              <a:t>at least one start and end Date is mandatory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642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-46383"/>
            <a:ext cx="8170124" cy="4327178"/>
          </a:xfrm>
        </p:spPr>
        <p:txBody>
          <a:bodyPr/>
          <a:lstStyle/>
          <a:p>
            <a:r>
              <a:rPr lang="en-US" dirty="0"/>
              <a:t>STEPS</a:t>
            </a:r>
          </a:p>
          <a:p>
            <a:pPr marL="0" indent="0">
              <a:buNone/>
            </a:pPr>
            <a:r>
              <a:rPr lang="en-US" sz="1800" dirty="0"/>
              <a:t>1. Return error if cycle does not exist</a:t>
            </a:r>
          </a:p>
          <a:p>
            <a:pPr marL="0" indent="0">
              <a:buNone/>
            </a:pPr>
            <a:r>
              <a:rPr lang="en-US" sz="1800" dirty="0"/>
              <a:t>2. Get the existing periods for this cycle into a list </a:t>
            </a:r>
          </a:p>
          <a:p>
            <a:pPr marL="0" indent="0">
              <a:buNone/>
            </a:pPr>
            <a:r>
              <a:rPr lang="en-US" sz="1800" dirty="0"/>
              <a:t>3. If one of the input periods exist in list obtained in above step, return period already exist</a:t>
            </a:r>
          </a:p>
          <a:p>
            <a:pPr marL="0" indent="0">
              <a:buNone/>
            </a:pPr>
            <a:r>
              <a:rPr lang="en-US" sz="1800" dirty="0"/>
              <a:t>4. Append input periods to the existing list obtained in above step</a:t>
            </a:r>
          </a:p>
          <a:p>
            <a:pPr marL="0" indent="0">
              <a:buNone/>
            </a:pPr>
            <a:r>
              <a:rPr lang="en-US" sz="1800" dirty="0"/>
              <a:t>5. Delete the exist periods from ujo_cycle. </a:t>
            </a:r>
          </a:p>
          <a:p>
            <a:pPr marL="0" indent="0">
              <a:buNone/>
            </a:pPr>
            <a:r>
              <a:rPr lang="en-US" sz="1800" dirty="0"/>
              <a:t>6. For each period in the sorted list prepared above, Inserts a row into ujo_cycle. </a:t>
            </a:r>
          </a:p>
          <a:p>
            <a:pPr marL="0" indent="0">
              <a:buNone/>
            </a:pPr>
            <a:r>
              <a:rPr lang="en-US" sz="1800" dirty="0"/>
              <a:t>7. return success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8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251792"/>
            <a:ext cx="8170124" cy="4029002"/>
          </a:xfrm>
        </p:spPr>
        <p:txBody>
          <a:bodyPr/>
          <a:lstStyle/>
          <a:p>
            <a:r>
              <a:rPr lang="en-US" dirty="0"/>
              <a:t>TEST CASES</a:t>
            </a:r>
          </a:p>
          <a:p>
            <a:pPr marL="0" indent="0">
              <a:buNone/>
            </a:pPr>
            <a:r>
              <a:rPr lang="en-US" sz="1800" dirty="0"/>
              <a:t>1.Cycle name does not exists</a:t>
            </a:r>
          </a:p>
          <a:p>
            <a:pPr marL="0" indent="0">
              <a:buNone/>
            </a:pPr>
            <a:r>
              <a:rPr lang="en-US" sz="1800" dirty="0"/>
              <a:t>2.No start and end dates are provided</a:t>
            </a:r>
          </a:p>
          <a:p>
            <a:pPr marL="0" indent="0">
              <a:buNone/>
            </a:pPr>
            <a:r>
              <a:rPr lang="en-US" sz="1800" dirty="0"/>
              <a:t>3. One of the input period already exists in database</a:t>
            </a:r>
          </a:p>
          <a:p>
            <a:pPr marL="0" indent="0">
              <a:buNone/>
            </a:pPr>
            <a:r>
              <a:rPr lang="en-US" sz="1800" dirty="0"/>
              <a:t>4. None of the input periods exist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971405584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0CDD92-BFA8-487A-886A-AB5CA827D790}">
  <ds:schemaRefs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dc8eff60-28dd-4404-9dba-e6ba6c545568"/>
  </ds:schemaRefs>
</ds:datastoreItem>
</file>

<file path=customXml/itemProps3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9908</TotalTime>
  <Words>141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 Unicode MS</vt:lpstr>
      <vt:lpstr>Arial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AddPeriodsToCycle</vt:lpstr>
      <vt:lpstr>PowerPoint Presentation</vt:lpstr>
      <vt:lpstr>PowerPoint Presentation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Nayak, Anirban</cp:lastModifiedBy>
  <cp:revision>304</cp:revision>
  <dcterms:created xsi:type="dcterms:W3CDTF">2014-04-23T05:04:14Z</dcterms:created>
  <dcterms:modified xsi:type="dcterms:W3CDTF">2016-08-23T04:14:59Z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