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8C98-162A-48B2-BA91-B86CC83F9B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CreateCalendar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857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1. Calendar Name is mandatory</a:t>
            </a:r>
          </a:p>
          <a:p>
            <a:pPr marL="0" indent="0">
              <a:buNone/>
            </a:pPr>
            <a:r>
              <a:rPr lang="en-US" dirty="0"/>
              <a:t>2. Calendar dates with at least one date is mandatory</a:t>
            </a:r>
          </a:p>
          <a:p>
            <a:pPr marL="0" indent="0">
              <a:buNone/>
            </a:pPr>
            <a:r>
              <a:rPr lang="en-US" dirty="0"/>
              <a:t>3. Calendar description is optional 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1. Return error if calendar already exist</a:t>
            </a:r>
          </a:p>
          <a:p>
            <a:pPr marL="0" indent="0">
              <a:buNone/>
            </a:pPr>
            <a:r>
              <a:rPr lang="en-US" dirty="0"/>
              <a:t>2. For each date, Inserts a row into </a:t>
            </a:r>
            <a:r>
              <a:rPr lang="en-US" dirty="0" err="1"/>
              <a:t>ujo_calendar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Inserts row into </a:t>
            </a:r>
            <a:r>
              <a:rPr lang="en-US" dirty="0" err="1"/>
              <a:t>ujo_calendar_desc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return success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Cases:</a:t>
            </a:r>
          </a:p>
          <a:p>
            <a:pPr marL="0" indent="0">
              <a:buNone/>
            </a:pPr>
            <a:r>
              <a:rPr lang="en-US" dirty="0"/>
              <a:t>1. Calendar doesn’t exist</a:t>
            </a:r>
          </a:p>
          <a:p>
            <a:pPr marL="0" indent="0">
              <a:buNone/>
            </a:pPr>
            <a:r>
              <a:rPr lang="en-US" dirty="0"/>
              <a:t>2. Calendar already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1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CreateCalendar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AddDatesToCalendar</dc:title>
  <dc:creator>Bartariya, Shipra</dc:creator>
  <cp:lastModifiedBy>Tanwer, Priya</cp:lastModifiedBy>
  <cp:revision>2</cp:revision>
  <dcterms:created xsi:type="dcterms:W3CDTF">2016-08-22T16:02:23Z</dcterms:created>
  <dcterms:modified xsi:type="dcterms:W3CDTF">2016-08-23T04:42:18Z</dcterms:modified>
</cp:coreProperties>
</file>