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5" r:id="rId9"/>
    <p:sldId id="366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34888"/>
            <a:ext cx="8166100" cy="412142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dirty="0"/>
              <a:t>●</a:t>
            </a:r>
            <a:r>
              <a:rPr lang="en-US" sz="1600" dirty="0"/>
              <a:t> Cycle name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dirty="0"/>
              <a:t>● </a:t>
            </a:r>
            <a:r>
              <a:rPr lang="en-US" sz="1600" dirty="0"/>
              <a:t>Cycle period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dirty="0"/>
              <a:t>●</a:t>
            </a:r>
            <a:r>
              <a:rPr lang="en-US" sz="2000" dirty="0"/>
              <a:t> </a:t>
            </a:r>
            <a:r>
              <a:rPr lang="en-US" sz="1400" dirty="0"/>
              <a:t>Cycle start date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900" dirty="0"/>
              <a:t>●</a:t>
            </a:r>
            <a:r>
              <a:rPr lang="en-US" sz="1400" dirty="0"/>
              <a:t> Cycle end date</a:t>
            </a:r>
            <a:endParaRPr lang="en-US" sz="14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Steps:</a:t>
            </a:r>
          </a:p>
          <a:p>
            <a:pPr marL="0" indent="0">
              <a:buNone/>
            </a:pPr>
            <a:r>
              <a:rPr lang="en-US" sz="1000" dirty="0"/>
              <a:t>●</a:t>
            </a:r>
            <a:r>
              <a:rPr lang="en-US" sz="1600" dirty="0"/>
              <a:t> Return error if cycle does not exist.</a:t>
            </a:r>
          </a:p>
          <a:p>
            <a:pPr marL="0" indent="0">
              <a:buNone/>
            </a:pPr>
            <a:r>
              <a:rPr lang="en-US" sz="1000" dirty="0"/>
              <a:t>●</a:t>
            </a:r>
            <a:r>
              <a:rPr lang="en-US" sz="1600" dirty="0"/>
              <a:t> Insert  a new row in </a:t>
            </a:r>
            <a:r>
              <a:rPr lang="en-US" sz="1600" dirty="0" err="1"/>
              <a:t>ujo_cycle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/>
              <a:t>●</a:t>
            </a:r>
            <a:r>
              <a:rPr lang="en-US" sz="2000" dirty="0"/>
              <a:t> </a:t>
            </a:r>
            <a:r>
              <a:rPr lang="en-US" sz="1600" dirty="0"/>
              <a:t>Insert a new row in </a:t>
            </a:r>
            <a:r>
              <a:rPr lang="en-US" sz="1600" dirty="0" err="1"/>
              <a:t>ujo_calender_desc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000" dirty="0"/>
              <a:t>●</a:t>
            </a:r>
            <a:r>
              <a:rPr lang="en-US" sz="1600" dirty="0"/>
              <a:t> Return success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dirty="0"/>
              <a:t>●</a:t>
            </a:r>
            <a:r>
              <a:rPr lang="en-US" sz="1600" dirty="0"/>
              <a:t>  Cycle already exists.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dirty="0"/>
              <a:t>●</a:t>
            </a:r>
            <a:r>
              <a:rPr lang="en-US" sz="1600" dirty="0"/>
              <a:t>  Cycle must contain </a:t>
            </a:r>
            <a:r>
              <a:rPr lang="en-US" sz="1600" dirty="0" err="1"/>
              <a:t>atleast</a:t>
            </a:r>
            <a:r>
              <a:rPr lang="en-US" sz="1600" dirty="0"/>
              <a:t> one period.</a:t>
            </a:r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dc8eff60-28dd-4404-9dba-e6ba6c5455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9906</TotalTime>
  <Words>34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Create Cycle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Jaiswal, Ashish</cp:lastModifiedBy>
  <cp:revision>300</cp:revision>
  <dcterms:created xsi:type="dcterms:W3CDTF">2014-04-23T05:04:14Z</dcterms:created>
  <dcterms:modified xsi:type="dcterms:W3CDTF">2016-08-23T05:09:44Z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