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3"/>
  </p:notesMasterIdLst>
  <p:handoutMasterIdLst>
    <p:handoutMasterId r:id="rId14"/>
  </p:handoutMasterIdLst>
  <p:sldIdLst>
    <p:sldId id="365" r:id="rId9"/>
    <p:sldId id="366" r:id="rId10"/>
    <p:sldId id="368" r:id="rId11"/>
    <p:sldId id="369" r:id="rId12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47" d="100"/>
          <a:sy n="47" d="100"/>
        </p:scale>
        <p:origin x="787" y="29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ModifyStandardCalendarDescription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1.Calendar name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2.Calendar Description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 Return error if calendar does not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 Return error if any date does not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3. For each date, delete a row from </a:t>
            </a:r>
            <a:r>
              <a:rPr lang="en-US" sz="2000" dirty="0" err="1"/>
              <a:t>ujo_calendar</a:t>
            </a:r>
            <a:r>
              <a:rPr lang="en-US" sz="2000" dirty="0"/>
              <a:t> for this calendar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4. If all dates are deleted for this calendar, then delete calendar row from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5. return success </a:t>
            </a:r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name not specified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description is updated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doesn’t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Dates From Calendar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759656"/>
            <a:ext cx="8170124" cy="38193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INPUT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1.Calendar Name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2.Date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STEPS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1. Return error if calendar does not exist.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2. Return error if any date does not exist.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3. For each date, delete a row from </a:t>
            </a:r>
            <a:r>
              <a:rPr lang="en-US" sz="1600" dirty="0" err="1"/>
              <a:t>ujo_calendar</a:t>
            </a:r>
            <a:r>
              <a:rPr lang="en-US" sz="1600" dirty="0"/>
              <a:t> for this calendar.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4. If all dates are deleted for this calendar, then delete calendar row from </a:t>
            </a:r>
            <a:r>
              <a:rPr lang="en-US" sz="1600" dirty="0" err="1"/>
              <a:t>ujo_calendar_desc</a:t>
            </a:r>
            <a:r>
              <a:rPr lang="en-US" sz="1600" dirty="0"/>
              <a:t> 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5. Return success .</a:t>
            </a:r>
          </a:p>
        </p:txBody>
      </p:sp>
    </p:spTree>
    <p:extLst>
      <p:ext uri="{BB962C8B-B14F-4D97-AF65-F5344CB8AC3E}">
        <p14:creationId xmlns:p14="http://schemas.microsoft.com/office/powerpoint/2010/main" val="74298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 Validating against mandatory input fields.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 Requested Calendar doesn’t exist.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3. Calendar exists but requested date doesn’t exist in the calendar.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4.Requested date is successfully deleted from the calendar.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5.After deleting the </a:t>
            </a:r>
            <a:r>
              <a:rPr lang="en-US" sz="2000"/>
              <a:t>date if </a:t>
            </a:r>
            <a:r>
              <a:rPr lang="en-US" sz="2000" dirty="0"/>
              <a:t>Calendar </a:t>
            </a:r>
            <a:r>
              <a:rPr lang="en-US" sz="2000"/>
              <a:t>is found empty </a:t>
            </a:r>
            <a:r>
              <a:rPr lang="en-US" sz="2000" dirty="0"/>
              <a:t>it is deleted from Calendar Description table.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0843" y="313688"/>
            <a:ext cx="6646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Delete Dates From Calendar</a:t>
            </a:r>
          </a:p>
        </p:txBody>
      </p:sp>
    </p:spTree>
    <p:extLst>
      <p:ext uri="{BB962C8B-B14F-4D97-AF65-F5344CB8AC3E}">
        <p14:creationId xmlns:p14="http://schemas.microsoft.com/office/powerpoint/2010/main" val="3121236808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9904</TotalTime>
  <Words>209</Words>
  <Application>Microsoft Office PowerPoint</Application>
  <PresentationFormat>Custom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ModifyStandardCalendarDescription</vt:lpstr>
      <vt:lpstr>PowerPoint Presentation</vt:lpstr>
      <vt:lpstr>Delete Dates From Calendar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Srinija, Batna</cp:lastModifiedBy>
  <cp:revision>297</cp:revision>
  <dcterms:created xsi:type="dcterms:W3CDTF">2014-04-23T05:04:14Z</dcterms:created>
  <dcterms:modified xsi:type="dcterms:W3CDTF">2016-08-22T17:04:36Z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