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6"/>
  </p:notesMasterIdLst>
  <p:handoutMasterIdLst>
    <p:handoutMasterId r:id="rId17"/>
  </p:handoutMasterIdLst>
  <p:sldIdLst>
    <p:sldId id="298" r:id="rId9"/>
    <p:sldId id="347" r:id="rId10"/>
    <p:sldId id="362" r:id="rId11"/>
    <p:sldId id="327" r:id="rId12"/>
    <p:sldId id="363" r:id="rId13"/>
    <p:sldId id="364" r:id="rId14"/>
    <p:sldId id="365" r:id="rId1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5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2" y="785812"/>
            <a:ext cx="8078787" cy="38494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Architecture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Use case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APIs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8958" y="787473"/>
            <a:ext cx="1755084" cy="29096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1200" b="1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Management Data Repository (MDR)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8556" y="787474"/>
            <a:ext cx="1325346" cy="29096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Consumers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602" y="787474"/>
            <a:ext cx="2897573" cy="29096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defTabSz="914400"/>
            <a:r>
              <a:rPr lang="en-US" sz="1400" b="1" kern="0" dirty="0">
                <a:solidFill>
                  <a:srgbClr val="000000"/>
                </a:solidFill>
                <a:latin typeface="Arial Narrow" pitchFamily="34" charset="0"/>
              </a:rPr>
              <a:t>Asset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6090" y="1574759"/>
            <a:ext cx="1241963" cy="18416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Implementation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9811" y="1583109"/>
            <a:ext cx="819891" cy="1833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API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1061" y="2349065"/>
            <a:ext cx="655332" cy="23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ODATA</a:t>
            </a:r>
          </a:p>
        </p:txBody>
      </p:sp>
      <p:cxnSp>
        <p:nvCxnSpPr>
          <p:cNvPr id="4" name="Straight Arrow Connector 3"/>
          <p:cNvCxnSpPr>
            <a:stCxn id="15" idx="3"/>
            <a:endCxn id="5" idx="1"/>
          </p:cNvCxnSpPr>
          <p:nvPr/>
        </p:nvCxnSpPr>
        <p:spPr>
          <a:xfrm>
            <a:off x="2843902" y="2242316"/>
            <a:ext cx="289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6031175" y="2242315"/>
            <a:ext cx="307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4219702" y="2495567"/>
            <a:ext cx="296388" cy="4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6667158" y="2148280"/>
            <a:ext cx="1252733" cy="5203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Asset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51" y="1363913"/>
            <a:ext cx="5365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2256" y="1915486"/>
            <a:ext cx="877944" cy="182905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Client*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555" y="3926767"/>
            <a:ext cx="6575487" cy="318977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i="1" dirty="0"/>
              <a:t>*API Client: Advanced REST Client plugin in Google Chrome, RESTClient addon in Mozilla Firefox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12" y="2569716"/>
            <a:ext cx="1000232" cy="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Following are some of WLA objects and the corresponding API implemented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Use case for workshop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3407"/>
              </p:ext>
            </p:extLst>
          </p:nvPr>
        </p:nvGraphicFramePr>
        <p:xfrm>
          <a:off x="630071" y="1240265"/>
          <a:ext cx="343122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CreateCalendar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AddDatesToCalendar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DeleteDatesFromCalendar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ListAllStandardCalendars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ModifyStandardCalendarDescription</a:t>
                      </a:r>
                    </a:p>
                    <a:p>
                      <a:r>
                        <a:rPr lang="en-US" sz="1000" dirty="0" err="1"/>
                        <a:t>CreateCycle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AddPeriodsToCycle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DeletePeriodsFromCycle</a:t>
                      </a:r>
                    </a:p>
                    <a:p>
                      <a:r>
                        <a:rPr lang="en-US" sz="1000" dirty="0" err="1"/>
                        <a:t>DeleteCycle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ListAllCycles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ModifyCycleDescription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Cycle Name</a:t>
            </a:r>
          </a:p>
          <a:p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4000" dirty="0"/>
              <a:t>.</a:t>
            </a:r>
            <a:r>
              <a:rPr lang="en-US" sz="1800" dirty="0"/>
              <a:t> Return error if cycle does not exist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3600" dirty="0"/>
              <a:t>.</a:t>
            </a:r>
            <a:r>
              <a:rPr lang="en-US" sz="1800" dirty="0"/>
              <a:t> Delete all rows from ujo_cycle for this cycle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Delete row from ujo_calendar_desc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4000" dirty="0"/>
              <a:t>. </a:t>
            </a:r>
            <a:r>
              <a:rPr lang="en-US" sz="18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Test Cases</a:t>
            </a:r>
          </a:p>
          <a:p>
            <a:pPr marL="0" indent="0">
              <a:buNone/>
            </a:pPr>
            <a:r>
              <a:rPr lang="en-US" sz="1800" dirty="0"/>
              <a:t>	1- Checking the input. </a:t>
            </a:r>
          </a:p>
          <a:p>
            <a:pPr marL="0" indent="0">
              <a:buNone/>
            </a:pPr>
            <a:r>
              <a:rPr lang="en-US" sz="1800" dirty="0"/>
              <a:t>	2- Deleting if the cycle exists</a:t>
            </a:r>
          </a:p>
          <a:p>
            <a:pPr marL="0" indent="0">
              <a:buNone/>
            </a:pPr>
            <a:r>
              <a:rPr lang="en-US" sz="1800" dirty="0"/>
              <a:t>	3- Cycle does not exist.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00311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9900</TotalTime>
  <Words>97</Words>
  <Application>Microsoft Office PowerPoint</Application>
  <PresentationFormat>Custom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Arial Narrow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Agenda</vt:lpstr>
      <vt:lpstr>Introduction</vt:lpstr>
      <vt:lpstr>Architecture</vt:lpstr>
      <vt:lpstr>Use case for workshop</vt:lpstr>
      <vt:lpstr>DeleteCycle</vt:lpstr>
      <vt:lpstr>DeleteCycle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Jaiswal, Himanshu</cp:lastModifiedBy>
  <cp:revision>298</cp:revision>
  <dcterms:created xsi:type="dcterms:W3CDTF">2014-04-23T05:04:14Z</dcterms:created>
  <dcterms:modified xsi:type="dcterms:W3CDTF">2016-08-22T11:07:31Z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