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1"/>
  </p:notesMasterIdLst>
  <p:handoutMasterIdLst>
    <p:handoutMasterId r:id="rId12"/>
  </p:handoutMasterIdLst>
  <p:sldIdLst>
    <p:sldId id="365" r:id="rId9"/>
    <p:sldId id="366" r:id="rId10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 autoAdjust="0"/>
    <p:restoredTop sz="95377" autoAdjust="0"/>
  </p:normalViewPr>
  <p:slideViewPr>
    <p:cSldViewPr snapToGrid="0">
      <p:cViewPr varScale="1">
        <p:scale>
          <a:sx n="145" d="100"/>
          <a:sy n="145" d="100"/>
        </p:scale>
        <p:origin x="336" y="114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DeletePeriodsFromCycle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660529"/>
            <a:ext cx="8170124" cy="3278187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Input: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 smtClean="0"/>
              <a:t>1.Cycle </a:t>
            </a:r>
            <a:r>
              <a:rPr lang="en-US" sz="1800" dirty="0"/>
              <a:t>name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 smtClean="0"/>
              <a:t>2. List of periods</a:t>
            </a:r>
            <a:endParaRPr lang="en-US" sz="18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Steps: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 smtClean="0"/>
              <a:t>1</a:t>
            </a:r>
            <a:r>
              <a:rPr lang="en-US" sz="1800" dirty="0"/>
              <a:t>. Return error if cycle does not exist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2. Get the existing periods for this cycle into a list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3. If one of the input periods does not exist in </a:t>
            </a:r>
            <a:r>
              <a:rPr lang="en-US" sz="1800" dirty="0" smtClean="0"/>
              <a:t>list above, </a:t>
            </a:r>
            <a:r>
              <a:rPr lang="en-US" sz="1800" dirty="0"/>
              <a:t>return period does not exist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4. </a:t>
            </a:r>
            <a:r>
              <a:rPr lang="en-US" sz="1800" dirty="0" smtClean="0"/>
              <a:t>Delete </a:t>
            </a:r>
            <a:r>
              <a:rPr lang="en-US" sz="1800" dirty="0"/>
              <a:t>the input periods from the list obtained in step 2.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5. </a:t>
            </a:r>
            <a:r>
              <a:rPr lang="en-US" sz="1800" dirty="0" smtClean="0"/>
              <a:t>If </a:t>
            </a:r>
            <a:r>
              <a:rPr lang="en-US" sz="1800" dirty="0"/>
              <a:t>the list is empty, delete the calendar from </a:t>
            </a:r>
            <a:r>
              <a:rPr lang="en-US" sz="1800" dirty="0" err="1"/>
              <a:t>ujo_calendar_desc</a:t>
            </a:r>
            <a:r>
              <a:rPr lang="en-US" sz="1800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6</a:t>
            </a:r>
            <a:r>
              <a:rPr lang="en-US" sz="1800" dirty="0" smtClean="0"/>
              <a:t>. </a:t>
            </a:r>
            <a:r>
              <a:rPr lang="en-US" sz="1800" dirty="0"/>
              <a:t>r</a:t>
            </a:r>
            <a:r>
              <a:rPr lang="en-US" sz="1800" dirty="0" smtClean="0"/>
              <a:t>eturn </a:t>
            </a:r>
            <a:r>
              <a:rPr lang="en-US" sz="1800" dirty="0"/>
              <a:t>success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09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 smtClean="0"/>
              <a:t>Cycle name doesn’t exist</a:t>
            </a:r>
            <a:endParaRPr lang="en-US" sz="2000" dirty="0"/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 smtClean="0"/>
              <a:t>Period doesn’t exist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smtClean="0"/>
              <a:t>Period successfully deleted</a:t>
            </a:r>
            <a:endParaRPr lang="en-US" sz="2000" dirty="0"/>
          </a:p>
          <a:p>
            <a:pPr marL="457200" indent="-457200" algn="just">
              <a:lnSpc>
                <a:spcPct val="100000"/>
              </a:lnSpc>
              <a:buAutoNum type="arabicPeriod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14274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Props1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9900</TotalTime>
  <Words>98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 Unicode MS</vt:lpstr>
      <vt:lpstr>Arial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DeletePeriodsFromCycle</vt:lpstr>
      <vt:lpstr>PowerPoint Presentation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Sharma, Gagan</cp:lastModifiedBy>
  <cp:revision>297</cp:revision>
  <dcterms:created xsi:type="dcterms:W3CDTF">2014-04-23T05:04:14Z</dcterms:created>
  <dcterms:modified xsi:type="dcterms:W3CDTF">2016-08-23T04:00:32Z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