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1"/>
  </p:notesMasterIdLst>
  <p:handoutMasterIdLst>
    <p:handoutMasterId r:id="rId12"/>
  </p:handoutMasterIdLst>
  <p:sldIdLst>
    <p:sldId id="364" r:id="rId9"/>
    <p:sldId id="365" r:id="rId1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ListAllCycles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Input: None</a:t>
            </a:r>
          </a:p>
          <a:p>
            <a:r>
              <a:rPr lang="en-US" sz="1800" dirty="0"/>
              <a:t>Steps:</a:t>
            </a:r>
          </a:p>
          <a:p>
            <a:pPr marL="0" indent="0">
              <a:buNone/>
            </a:pPr>
            <a:r>
              <a:rPr lang="en-US" sz="1800" dirty="0"/>
              <a:t>          1. Get name and description from </a:t>
            </a:r>
            <a:r>
              <a:rPr lang="en-US" sz="1800" dirty="0" err="1"/>
              <a:t>ujo_cycle</a:t>
            </a:r>
            <a:r>
              <a:rPr lang="en-US" sz="1800" dirty="0"/>
              <a:t> by joining with   </a:t>
            </a:r>
            <a:r>
              <a:rPr lang="en-US" sz="1800" dirty="0" err="1"/>
              <a:t>ujo_calendar_desc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 on name and </a:t>
            </a:r>
            <a:r>
              <a:rPr lang="en-US" sz="1800" dirty="0" err="1"/>
              <a:t>cal_type</a:t>
            </a:r>
            <a:r>
              <a:rPr lang="en-US" sz="1800" dirty="0"/>
              <a:t> = 3 sorted by name.</a:t>
            </a:r>
          </a:p>
          <a:p>
            <a:pPr marL="0" indent="0">
              <a:buNone/>
            </a:pPr>
            <a:r>
              <a:rPr lang="en-US" sz="1800" dirty="0"/>
              <a:t>          2. return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ListAllCycles</a:t>
            </a:r>
            <a:r>
              <a:rPr lang="en-US" dirty="0"/>
              <a:t>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Test cases:</a:t>
            </a:r>
          </a:p>
          <a:p>
            <a:pPr marL="0" indent="0">
              <a:buNone/>
            </a:pPr>
            <a:r>
              <a:rPr lang="en-US" sz="1800" dirty="0"/>
              <a:t>          1. No cycles exist.</a:t>
            </a:r>
          </a:p>
          <a:p>
            <a:pPr marL="0" indent="0">
              <a:buNone/>
            </a:pPr>
            <a:r>
              <a:rPr lang="en-US" sz="1800" dirty="0"/>
              <a:t>           2. Cycles exist.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6358259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9907</TotalTime>
  <Words>55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ListAllCycles</vt:lpstr>
      <vt:lpstr>ListAllCycles contd.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Verma, Sudhir</cp:lastModifiedBy>
  <cp:revision>298</cp:revision>
  <dcterms:created xsi:type="dcterms:W3CDTF">2014-04-23T05:04:14Z</dcterms:created>
  <dcterms:modified xsi:type="dcterms:W3CDTF">2016-08-23T04:01:06Z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