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1"/>
  </p:notesMasterIdLst>
  <p:handoutMasterIdLst>
    <p:handoutMasterId r:id="rId12"/>
  </p:handoutMasterIdLst>
  <p:sldIdLst>
    <p:sldId id="365" r:id="rId9"/>
    <p:sldId id="366" r:id="rId10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5" d="100"/>
          <a:sy n="145" d="100"/>
        </p:scale>
        <p:origin x="33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ListAllStandardCalendars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Input</a:t>
            </a:r>
            <a:r>
              <a:rPr lang="en-US" sz="2000" dirty="0" smtClean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/>
              <a:t>None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/>
              <a:t>Steps</a:t>
            </a:r>
            <a:r>
              <a:rPr lang="en-US" sz="2000" dirty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1. Get name and description from </a:t>
            </a:r>
            <a:r>
              <a:rPr lang="en-US" sz="2000" dirty="0" err="1"/>
              <a:t>ujo_calendar</a:t>
            </a:r>
            <a:r>
              <a:rPr lang="en-US" sz="2000" dirty="0"/>
              <a:t> by joining with </a:t>
            </a:r>
            <a:r>
              <a:rPr lang="en-US" sz="2000" dirty="0" err="1"/>
              <a:t>ujo_calendar_desc</a:t>
            </a:r>
            <a:r>
              <a:rPr lang="en-US" sz="2000" dirty="0"/>
              <a:t> on name, </a:t>
            </a:r>
            <a:r>
              <a:rPr lang="en-US" sz="2000" dirty="0" err="1"/>
              <a:t>cal_type</a:t>
            </a:r>
            <a:r>
              <a:rPr lang="en-US" sz="2000" dirty="0"/>
              <a:t> = 1, </a:t>
            </a:r>
            <a:r>
              <a:rPr lang="en-US" sz="2000" dirty="0" err="1"/>
              <a:t>cal_id</a:t>
            </a:r>
            <a:r>
              <a:rPr lang="en-US" sz="2000" dirty="0"/>
              <a:t> = 0 sorted by name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2. return information</a:t>
            </a:r>
          </a:p>
        </p:txBody>
      </p:sp>
    </p:spTree>
    <p:extLst>
      <p:ext uri="{BB962C8B-B14F-4D97-AF65-F5344CB8AC3E}">
        <p14:creationId xmlns:p14="http://schemas.microsoft.com/office/powerpoint/2010/main" val="37309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Test cases: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dirty="0" smtClean="0"/>
              <a:t>No Calendar Exists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2000" smtClean="0"/>
              <a:t>Calendar Exists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714274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9938</TotalTime>
  <Words>43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ListAllStandardCalendars</vt:lpstr>
      <vt:lpstr>PowerPoint Presentation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Pal, Sushmita</cp:lastModifiedBy>
  <cp:revision>298</cp:revision>
  <dcterms:created xsi:type="dcterms:W3CDTF">2014-04-23T05:04:14Z</dcterms:created>
  <dcterms:modified xsi:type="dcterms:W3CDTF">2016-08-23T04:44:50Z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