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09" r:id="rId5"/>
    <p:sldMasterId id="2147483767" r:id="rId6"/>
    <p:sldMasterId id="2147483757" r:id="rId7"/>
    <p:sldMasterId id="2147483729" r:id="rId8"/>
  </p:sldMasterIdLst>
  <p:notesMasterIdLst>
    <p:notesMasterId r:id="rId16"/>
  </p:notesMasterIdLst>
  <p:handoutMasterIdLst>
    <p:handoutMasterId r:id="rId17"/>
  </p:handoutMasterIdLst>
  <p:sldIdLst>
    <p:sldId id="298" r:id="rId9"/>
    <p:sldId id="347" r:id="rId10"/>
    <p:sldId id="362" r:id="rId11"/>
    <p:sldId id="327" r:id="rId12"/>
    <p:sldId id="363" r:id="rId13"/>
    <p:sldId id="364" r:id="rId14"/>
    <p:sldId id="365" r:id="rId15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8" userDrawn="1">
          <p15:clr>
            <a:srgbClr val="A4A3A4"/>
          </p15:clr>
        </p15:guide>
        <p15:guide id="2" orient="horz" pos="2533">
          <p15:clr>
            <a:srgbClr val="A4A3A4"/>
          </p15:clr>
        </p15:guide>
        <p15:guide id="3" orient="horz" pos="982">
          <p15:clr>
            <a:srgbClr val="A4A3A4"/>
          </p15:clr>
        </p15:guide>
        <p15:guide id="4" orient="horz" pos="2052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2332">
          <p15:clr>
            <a:srgbClr val="A4A3A4"/>
          </p15:clr>
        </p15:guide>
        <p15:guide id="7" pos="5432">
          <p15:clr>
            <a:srgbClr val="A4A3A4"/>
          </p15:clr>
        </p15:guide>
        <p15:guide id="8" pos="3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FFFFCC"/>
    <a:srgbClr val="FF0000"/>
    <a:srgbClr val="6D0404"/>
    <a:srgbClr val="20343A"/>
    <a:srgbClr val="22465E"/>
    <a:srgbClr val="22475C"/>
    <a:srgbClr val="3B2259"/>
    <a:srgbClr val="53BBD4"/>
    <a:srgbClr val="192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67" autoAdjust="0"/>
    <p:restoredTop sz="95377" autoAdjust="0"/>
  </p:normalViewPr>
  <p:slideViewPr>
    <p:cSldViewPr snapToGrid="0">
      <p:cViewPr varScale="1">
        <p:scale>
          <a:sx n="109" d="100"/>
          <a:sy n="109" d="100"/>
        </p:scale>
        <p:origin x="475" y="91"/>
      </p:cViewPr>
      <p:guideLst>
        <p:guide orient="horz" pos="488"/>
        <p:guide orient="horz" pos="2533"/>
        <p:guide orient="horz" pos="982"/>
        <p:guide orient="horz" pos="2052"/>
        <p:guide pos="2880"/>
        <p:guide pos="2332"/>
        <p:guide pos="5432"/>
        <p:guide pos="3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12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9E9D8-FB85-48D9-9BE0-E471BB1EFF5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07127" y="158496"/>
            <a:ext cx="485113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BE09F-839A-4E46-AA96-6B1F206C891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65929" y="146304"/>
            <a:ext cx="426311" cy="3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5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BE09F-839A-4E46-AA96-6B1F206C891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22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BE09F-839A-4E46-AA96-6B1F206C891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504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.emf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5960787" y="0"/>
            <a:ext cx="2167128" cy="3675888"/>
          </a:xfrm>
          <a:prstGeom prst="rect">
            <a:avLst/>
          </a:prstGeom>
          <a:solidFill>
            <a:srgbClr val="22475C">
              <a:alpha val="95000"/>
            </a:srgb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Title - Title Case, Calibri 28 pt bold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880"/>
            <a:ext cx="8229600" cy="16179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4473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4887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22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255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  <p:pic>
        <p:nvPicPr>
          <p:cNvPr id="12" name="Picture 11" descr="ca_r_1cr_grey.eps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70826" y="4310413"/>
            <a:ext cx="695324" cy="57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52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slideshare.net/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ca.com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tx1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18" name="Picture 17" descr="ca_r_1cr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423253" y="1702860"/>
            <a:ext cx="1683644" cy="1500824"/>
          </a:xfrm>
          <a:prstGeom prst="rect">
            <a:avLst/>
          </a:prstGeom>
        </p:spPr>
      </p:pic>
      <p:pic>
        <p:nvPicPr>
          <p:cNvPr id="19" name="Picture Placeholder 2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2"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slideshare.net/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ca.com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bg2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19" name="Picture Placeholder 2"/>
          <p:cNvPicPr>
            <a:picLocks/>
          </p:cNvPicPr>
          <p:nvPr userDrawn="1"/>
        </p:nvPicPr>
        <p:blipFill>
          <a:blip r:embed="rId2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3">
            <a:duotone>
              <a:prstClr val="black"/>
              <a:schemeClr val="bg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4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ca_r_1cr_grey.eps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724595" y="2012456"/>
            <a:ext cx="1062415" cy="88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lIns="274320" tIns="365760" rIns="91440" bIns="1280160" anchor="t" anchorCtr="0"/>
          <a:lstStyle>
            <a:lvl1pPr algn="l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960787" y="0"/>
            <a:ext cx="2167128" cy="3675888"/>
          </a:xfrm>
          <a:solidFill>
            <a:schemeClr val="accent3">
              <a:alpha val="95000"/>
            </a:scheme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9670" y="981076"/>
            <a:ext cx="8229600" cy="3355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264" y="981375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4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pic>
        <p:nvPicPr>
          <p:cNvPr id="7" name="Picture 6" descr="ca_r_1cr_grey.eps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86634" y="4479578"/>
            <a:ext cx="509655" cy="42269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003275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20x4 CA.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61" r:id="rId2"/>
    <p:sldLayoutId id="2147483652" r:id="rId3"/>
    <p:sldLayoutId id="2147483765" r:id="rId4"/>
    <p:sldLayoutId id="2147483655" r:id="rId5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tx1"/>
        </a:buClr>
        <a:buFont typeface="Wingdings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Char char="–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SzTx/>
        <a:buFont typeface="Arial"/>
        <a:buChar char="–"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tabLst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984918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8" name="TextBox 7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all" spc="0" normalizeH="0" baseline="0" noProof="0" smtClean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all" spc="0" normalizeH="0" baseline="0" noProof="0" dirty="0">
              <a:ln>
                <a:noFill/>
              </a:ln>
              <a:solidFill>
                <a:srgbClr val="6D7D80"/>
              </a:solidFill>
              <a:effectLst/>
              <a:uLnTx/>
              <a:uFillTx/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20x4 CA. All rights reserved.</a:t>
            </a:r>
          </a:p>
        </p:txBody>
      </p:sp>
      <p:grpSp>
        <p:nvGrpSpPr>
          <p:cNvPr id="24" name="Group 23"/>
          <p:cNvGrpSpPr/>
          <p:nvPr/>
        </p:nvGrpSpPr>
        <p:grpSpPr bwMode="invGray">
          <a:xfrm>
            <a:off x="8186738" y="4479925"/>
            <a:ext cx="509587" cy="423863"/>
            <a:chOff x="8186738" y="4479925"/>
            <a:chExt cx="509587" cy="423863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8186738" y="4479925"/>
              <a:ext cx="509587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9" name="Freeform 5"/>
            <p:cNvSpPr>
              <a:spLocks noEditPoints="1"/>
            </p:cNvSpPr>
            <p:nvPr userDrawn="1"/>
          </p:nvSpPr>
          <p:spPr bwMode="invGray">
            <a:xfrm>
              <a:off x="8651875" y="4737100"/>
              <a:ext cx="30162" cy="30163"/>
            </a:xfrm>
            <a:custGeom>
              <a:avLst/>
              <a:gdLst/>
              <a:ahLst/>
              <a:cxnLst>
                <a:cxn ang="0">
                  <a:pos x="95" y="58"/>
                </a:cxn>
                <a:cxn ang="0">
                  <a:pos x="95" y="58"/>
                </a:cxn>
                <a:cxn ang="0">
                  <a:pos x="81" y="58"/>
                </a:cxn>
                <a:cxn ang="0">
                  <a:pos x="81" y="91"/>
                </a:cxn>
                <a:cxn ang="0">
                  <a:pos x="95" y="91"/>
                </a:cxn>
                <a:cxn ang="0">
                  <a:pos x="115" y="75"/>
                </a:cxn>
                <a:cxn ang="0">
                  <a:pos x="95" y="58"/>
                </a:cxn>
                <a:cxn ang="0">
                  <a:pos x="95" y="58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2" y="105"/>
                </a:cxn>
                <a:cxn ang="0">
                  <a:pos x="81" y="105"/>
                </a:cxn>
                <a:cxn ang="0">
                  <a:pos x="81" y="150"/>
                </a:cxn>
                <a:cxn ang="0">
                  <a:pos x="62" y="150"/>
                </a:cxn>
                <a:cxn ang="0">
                  <a:pos x="62" y="41"/>
                </a:cxn>
                <a:cxn ang="0">
                  <a:pos x="95" y="41"/>
                </a:cxn>
                <a:cxn ang="0">
                  <a:pos x="134" y="73"/>
                </a:cxn>
                <a:cxn ang="0">
                  <a:pos x="112" y="103"/>
                </a:cxn>
                <a:cxn ang="0">
                  <a:pos x="143" y="147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14" y="99"/>
                </a:cxn>
                <a:cxn ang="0">
                  <a:pos x="96" y="186"/>
                </a:cxn>
                <a:cxn ang="0">
                  <a:pos x="179" y="99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96" y="198"/>
                </a:cxn>
                <a:cxn ang="0">
                  <a:pos x="96" y="198"/>
                </a:cxn>
                <a:cxn ang="0">
                  <a:pos x="0" y="99"/>
                </a:cxn>
                <a:cxn ang="0">
                  <a:pos x="96" y="0"/>
                </a:cxn>
                <a:cxn ang="0">
                  <a:pos x="192" y="99"/>
                </a:cxn>
                <a:cxn ang="0">
                  <a:pos x="96" y="198"/>
                </a:cxn>
              </a:cxnLst>
              <a:rect l="0" t="0" r="r" b="b"/>
              <a:pathLst>
                <a:path w="192" h="198">
                  <a:moveTo>
                    <a:pt x="95" y="58"/>
                  </a:moveTo>
                  <a:lnTo>
                    <a:pt x="95" y="58"/>
                  </a:lnTo>
                  <a:lnTo>
                    <a:pt x="81" y="58"/>
                  </a:lnTo>
                  <a:lnTo>
                    <a:pt x="81" y="91"/>
                  </a:lnTo>
                  <a:lnTo>
                    <a:pt x="95" y="91"/>
                  </a:lnTo>
                  <a:cubicBezTo>
                    <a:pt x="107" y="91"/>
                    <a:pt x="115" y="85"/>
                    <a:pt x="115" y="75"/>
                  </a:cubicBezTo>
                  <a:cubicBezTo>
                    <a:pt x="115" y="64"/>
                    <a:pt x="108" y="58"/>
                    <a:pt x="95" y="58"/>
                  </a:cubicBezTo>
                  <a:lnTo>
                    <a:pt x="95" y="58"/>
                  </a:lnTo>
                  <a:close/>
                  <a:moveTo>
                    <a:pt x="125" y="152"/>
                  </a:moveTo>
                  <a:lnTo>
                    <a:pt x="125" y="152"/>
                  </a:lnTo>
                  <a:lnTo>
                    <a:pt x="92" y="105"/>
                  </a:lnTo>
                  <a:lnTo>
                    <a:pt x="81" y="105"/>
                  </a:lnTo>
                  <a:lnTo>
                    <a:pt x="81" y="150"/>
                  </a:lnTo>
                  <a:lnTo>
                    <a:pt x="62" y="150"/>
                  </a:lnTo>
                  <a:lnTo>
                    <a:pt x="62" y="41"/>
                  </a:lnTo>
                  <a:lnTo>
                    <a:pt x="95" y="41"/>
                  </a:lnTo>
                  <a:cubicBezTo>
                    <a:pt x="118" y="41"/>
                    <a:pt x="134" y="53"/>
                    <a:pt x="134" y="73"/>
                  </a:cubicBezTo>
                  <a:cubicBezTo>
                    <a:pt x="134" y="89"/>
                    <a:pt x="125" y="99"/>
                    <a:pt x="112" y="103"/>
                  </a:cubicBezTo>
                  <a:lnTo>
                    <a:pt x="143" y="147"/>
                  </a:lnTo>
                  <a:lnTo>
                    <a:pt x="125" y="152"/>
                  </a:lnTo>
                  <a:lnTo>
                    <a:pt x="125" y="152"/>
                  </a:lnTo>
                  <a:close/>
                  <a:moveTo>
                    <a:pt x="96" y="12"/>
                  </a:moveTo>
                  <a:lnTo>
                    <a:pt x="96" y="12"/>
                  </a:lnTo>
                  <a:cubicBezTo>
                    <a:pt x="51" y="12"/>
                    <a:pt x="14" y="43"/>
                    <a:pt x="14" y="99"/>
                  </a:cubicBezTo>
                  <a:cubicBezTo>
                    <a:pt x="14" y="155"/>
                    <a:pt x="51" y="186"/>
                    <a:pt x="96" y="186"/>
                  </a:cubicBezTo>
                  <a:cubicBezTo>
                    <a:pt x="142" y="186"/>
                    <a:pt x="179" y="155"/>
                    <a:pt x="179" y="99"/>
                  </a:cubicBezTo>
                  <a:cubicBezTo>
                    <a:pt x="179" y="43"/>
                    <a:pt x="142" y="12"/>
                    <a:pt x="96" y="12"/>
                  </a:cubicBezTo>
                  <a:lnTo>
                    <a:pt x="96" y="12"/>
                  </a:lnTo>
                  <a:close/>
                  <a:moveTo>
                    <a:pt x="96" y="198"/>
                  </a:moveTo>
                  <a:lnTo>
                    <a:pt x="96" y="198"/>
                  </a:lnTo>
                  <a:cubicBezTo>
                    <a:pt x="39" y="198"/>
                    <a:pt x="0" y="158"/>
                    <a:pt x="0" y="99"/>
                  </a:cubicBezTo>
                  <a:cubicBezTo>
                    <a:pt x="0" y="41"/>
                    <a:pt x="40" y="0"/>
                    <a:pt x="96" y="0"/>
                  </a:cubicBezTo>
                  <a:cubicBezTo>
                    <a:pt x="153" y="0"/>
                    <a:pt x="192" y="40"/>
                    <a:pt x="192" y="99"/>
                  </a:cubicBezTo>
                  <a:cubicBezTo>
                    <a:pt x="192" y="158"/>
                    <a:pt x="152" y="198"/>
                    <a:pt x="96" y="198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0" name="Freeform 6"/>
            <p:cNvSpPr>
              <a:spLocks/>
            </p:cNvSpPr>
            <p:nvPr userDrawn="1"/>
          </p:nvSpPr>
          <p:spPr bwMode="invGray">
            <a:xfrm>
              <a:off x="8186738" y="4819650"/>
              <a:ext cx="28575" cy="66675"/>
            </a:xfrm>
            <a:custGeom>
              <a:avLst/>
              <a:gdLst/>
              <a:ahLst/>
              <a:cxnLst>
                <a:cxn ang="0">
                  <a:pos x="44" y="108"/>
                </a:cxn>
                <a:cxn ang="0">
                  <a:pos x="44" y="108"/>
                </a:cxn>
                <a:cxn ang="0">
                  <a:pos x="44" y="0"/>
                </a:cxn>
                <a:cxn ang="0">
                  <a:pos x="121" y="0"/>
                </a:cxn>
                <a:cxn ang="0">
                  <a:pos x="121" y="108"/>
                </a:cxn>
                <a:cxn ang="0">
                  <a:pos x="184" y="108"/>
                </a:cxn>
                <a:cxn ang="0">
                  <a:pos x="184" y="170"/>
                </a:cxn>
                <a:cxn ang="0">
                  <a:pos x="121" y="170"/>
                </a:cxn>
                <a:cxn ang="0">
                  <a:pos x="121" y="353"/>
                </a:cxn>
                <a:cxn ang="0">
                  <a:pos x="149" y="376"/>
                </a:cxn>
                <a:cxn ang="0">
                  <a:pos x="184" y="370"/>
                </a:cxn>
                <a:cxn ang="0">
                  <a:pos x="184" y="433"/>
                </a:cxn>
                <a:cxn ang="0">
                  <a:pos x="123" y="438"/>
                </a:cxn>
                <a:cxn ang="0">
                  <a:pos x="44" y="363"/>
                </a:cxn>
                <a:cxn ang="0">
                  <a:pos x="44" y="170"/>
                </a:cxn>
                <a:cxn ang="0">
                  <a:pos x="0" y="170"/>
                </a:cxn>
                <a:cxn ang="0">
                  <a:pos x="0" y="108"/>
                </a:cxn>
                <a:cxn ang="0">
                  <a:pos x="44" y="108"/>
                </a:cxn>
              </a:cxnLst>
              <a:rect l="0" t="0" r="r" b="b"/>
              <a:pathLst>
                <a:path w="184" h="438">
                  <a:moveTo>
                    <a:pt x="44" y="108"/>
                  </a:moveTo>
                  <a:lnTo>
                    <a:pt x="44" y="108"/>
                  </a:lnTo>
                  <a:lnTo>
                    <a:pt x="44" y="0"/>
                  </a:lnTo>
                  <a:lnTo>
                    <a:pt x="121" y="0"/>
                  </a:lnTo>
                  <a:lnTo>
                    <a:pt x="121" y="108"/>
                  </a:lnTo>
                  <a:lnTo>
                    <a:pt x="184" y="108"/>
                  </a:lnTo>
                  <a:lnTo>
                    <a:pt x="184" y="170"/>
                  </a:lnTo>
                  <a:lnTo>
                    <a:pt x="121" y="170"/>
                  </a:lnTo>
                  <a:lnTo>
                    <a:pt x="121" y="353"/>
                  </a:lnTo>
                  <a:cubicBezTo>
                    <a:pt x="121" y="371"/>
                    <a:pt x="130" y="376"/>
                    <a:pt x="149" y="376"/>
                  </a:cubicBezTo>
                  <a:cubicBezTo>
                    <a:pt x="160" y="376"/>
                    <a:pt x="173" y="372"/>
                    <a:pt x="184" y="370"/>
                  </a:cubicBezTo>
                  <a:lnTo>
                    <a:pt x="184" y="433"/>
                  </a:lnTo>
                  <a:cubicBezTo>
                    <a:pt x="163" y="436"/>
                    <a:pt x="144" y="438"/>
                    <a:pt x="123" y="438"/>
                  </a:cubicBezTo>
                  <a:cubicBezTo>
                    <a:pt x="66" y="438"/>
                    <a:pt x="44" y="410"/>
                    <a:pt x="44" y="363"/>
                  </a:cubicBezTo>
                  <a:lnTo>
                    <a:pt x="44" y="170"/>
                  </a:lnTo>
                  <a:lnTo>
                    <a:pt x="0" y="170"/>
                  </a:lnTo>
                  <a:lnTo>
                    <a:pt x="0" y="108"/>
                  </a:lnTo>
                  <a:lnTo>
                    <a:pt x="44" y="1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invGray">
            <a:xfrm>
              <a:off x="8220075" y="4835525"/>
              <a:ext cx="41275" cy="50800"/>
            </a:xfrm>
            <a:custGeom>
              <a:avLst/>
              <a:gdLst/>
              <a:ahLst/>
              <a:cxnLst>
                <a:cxn ang="0">
                  <a:pos x="200" y="129"/>
                </a:cxn>
                <a:cxn ang="0">
                  <a:pos x="200" y="129"/>
                </a:cxn>
                <a:cxn ang="0">
                  <a:pos x="138" y="58"/>
                </a:cxn>
                <a:cxn ang="0">
                  <a:pos x="76" y="129"/>
                </a:cxn>
                <a:cxn ang="0">
                  <a:pos x="200" y="129"/>
                </a:cxn>
                <a:cxn ang="0">
                  <a:pos x="200" y="129"/>
                </a:cxn>
                <a:cxn ang="0">
                  <a:pos x="76" y="181"/>
                </a:cxn>
                <a:cxn ang="0">
                  <a:pos x="76" y="181"/>
                </a:cxn>
                <a:cxn ang="0">
                  <a:pos x="143" y="275"/>
                </a:cxn>
                <a:cxn ang="0">
                  <a:pos x="215" y="236"/>
                </a:cxn>
                <a:cxn ang="0">
                  <a:pos x="271" y="271"/>
                </a:cxn>
                <a:cxn ang="0">
                  <a:pos x="136" y="337"/>
                </a:cxn>
                <a:cxn ang="0">
                  <a:pos x="0" y="169"/>
                </a:cxn>
                <a:cxn ang="0">
                  <a:pos x="139" y="0"/>
                </a:cxn>
                <a:cxn ang="0">
                  <a:pos x="271" y="149"/>
                </a:cxn>
                <a:cxn ang="0">
                  <a:pos x="271" y="181"/>
                </a:cxn>
                <a:cxn ang="0">
                  <a:pos x="76" y="181"/>
                </a:cxn>
              </a:cxnLst>
              <a:rect l="0" t="0" r="r" b="b"/>
              <a:pathLst>
                <a:path w="271" h="337">
                  <a:moveTo>
                    <a:pt x="200" y="129"/>
                  </a:moveTo>
                  <a:lnTo>
                    <a:pt x="200" y="129"/>
                  </a:lnTo>
                  <a:cubicBezTo>
                    <a:pt x="199" y="84"/>
                    <a:pt x="175" y="58"/>
                    <a:pt x="138" y="58"/>
                  </a:cubicBezTo>
                  <a:cubicBezTo>
                    <a:pt x="101" y="58"/>
                    <a:pt x="77" y="84"/>
                    <a:pt x="76" y="129"/>
                  </a:cubicBezTo>
                  <a:lnTo>
                    <a:pt x="200" y="129"/>
                  </a:lnTo>
                  <a:lnTo>
                    <a:pt x="200" y="129"/>
                  </a:lnTo>
                  <a:close/>
                  <a:moveTo>
                    <a:pt x="76" y="181"/>
                  </a:moveTo>
                  <a:lnTo>
                    <a:pt x="76" y="181"/>
                  </a:lnTo>
                  <a:cubicBezTo>
                    <a:pt x="77" y="249"/>
                    <a:pt x="107" y="275"/>
                    <a:pt x="143" y="275"/>
                  </a:cubicBezTo>
                  <a:cubicBezTo>
                    <a:pt x="179" y="275"/>
                    <a:pt x="196" y="258"/>
                    <a:pt x="215" y="236"/>
                  </a:cubicBezTo>
                  <a:lnTo>
                    <a:pt x="271" y="271"/>
                  </a:lnTo>
                  <a:cubicBezTo>
                    <a:pt x="241" y="317"/>
                    <a:pt x="198" y="337"/>
                    <a:pt x="136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ubicBezTo>
                    <a:pt x="223" y="0"/>
                    <a:pt x="271" y="72"/>
                    <a:pt x="271" y="149"/>
                  </a:cubicBezTo>
                  <a:lnTo>
                    <a:pt x="271" y="181"/>
                  </a:lnTo>
                  <a:lnTo>
                    <a:pt x="76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invGray">
            <a:xfrm>
              <a:off x="8269288" y="4835525"/>
              <a:ext cx="39687" cy="50800"/>
            </a:xfrm>
            <a:custGeom>
              <a:avLst/>
              <a:gdLst/>
              <a:ahLst/>
              <a:cxnLst>
                <a:cxn ang="0">
                  <a:pos x="203" y="112"/>
                </a:cxn>
                <a:cxn ang="0">
                  <a:pos x="203" y="112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3" y="275"/>
                </a:cxn>
                <a:cxn ang="0">
                  <a:pos x="211" y="223"/>
                </a:cxn>
                <a:cxn ang="0">
                  <a:pos x="269" y="256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67" y="87"/>
                </a:cxn>
                <a:cxn ang="0">
                  <a:pos x="203" y="112"/>
                </a:cxn>
              </a:cxnLst>
              <a:rect l="0" t="0" r="r" b="b"/>
              <a:pathLst>
                <a:path w="269" h="338">
                  <a:moveTo>
                    <a:pt x="203" y="112"/>
                  </a:moveTo>
                  <a:lnTo>
                    <a:pt x="203" y="112"/>
                  </a:lnTo>
                  <a:cubicBezTo>
                    <a:pt x="191" y="84"/>
                    <a:pt x="177" y="63"/>
                    <a:pt x="140" y="63"/>
                  </a:cubicBez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3" y="275"/>
                  </a:cubicBezTo>
                  <a:cubicBezTo>
                    <a:pt x="176" y="275"/>
                    <a:pt x="195" y="252"/>
                    <a:pt x="211" y="223"/>
                  </a:cubicBezTo>
                  <a:lnTo>
                    <a:pt x="269" y="256"/>
                  </a:lnTo>
                  <a:cubicBezTo>
                    <a:pt x="238" y="314"/>
                    <a:pt x="199" y="338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01" y="0"/>
                    <a:pt x="249" y="33"/>
                    <a:pt x="267" y="87"/>
                  </a:cubicBezTo>
                  <a:lnTo>
                    <a:pt x="203" y="11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invGray">
            <a:xfrm>
              <a:off x="8318500" y="4816475"/>
              <a:ext cx="39687" cy="69850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0" y="45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160"/>
                </a:cxn>
                <a:cxn ang="0">
                  <a:pos x="169" y="119"/>
                </a:cxn>
                <a:cxn ang="0">
                  <a:pos x="265" y="228"/>
                </a:cxn>
                <a:cxn ang="0">
                  <a:pos x="265" y="450"/>
                </a:cxn>
                <a:cxn ang="0">
                  <a:pos x="188" y="450"/>
                </a:cxn>
                <a:cxn ang="0">
                  <a:pos x="188" y="239"/>
                </a:cxn>
                <a:cxn ang="0">
                  <a:pos x="148" y="182"/>
                </a:cxn>
                <a:cxn ang="0">
                  <a:pos x="76" y="216"/>
                </a:cxn>
                <a:cxn ang="0">
                  <a:pos x="76" y="450"/>
                </a:cxn>
                <a:cxn ang="0">
                  <a:pos x="0" y="450"/>
                </a:cxn>
              </a:cxnLst>
              <a:rect l="0" t="0" r="r" b="b"/>
              <a:pathLst>
                <a:path w="265" h="450">
                  <a:moveTo>
                    <a:pt x="0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160"/>
                  </a:lnTo>
                  <a:cubicBezTo>
                    <a:pt x="100" y="141"/>
                    <a:pt x="131" y="119"/>
                    <a:pt x="169" y="119"/>
                  </a:cubicBezTo>
                  <a:cubicBezTo>
                    <a:pt x="234" y="119"/>
                    <a:pt x="265" y="162"/>
                    <a:pt x="265" y="228"/>
                  </a:cubicBezTo>
                  <a:lnTo>
                    <a:pt x="265" y="450"/>
                  </a:lnTo>
                  <a:lnTo>
                    <a:pt x="188" y="450"/>
                  </a:lnTo>
                  <a:lnTo>
                    <a:pt x="188" y="239"/>
                  </a:lnTo>
                  <a:cubicBezTo>
                    <a:pt x="188" y="196"/>
                    <a:pt x="174" y="182"/>
                    <a:pt x="148" y="182"/>
                  </a:cubicBezTo>
                  <a:cubicBezTo>
                    <a:pt x="115" y="182"/>
                    <a:pt x="90" y="201"/>
                    <a:pt x="76" y="216"/>
                  </a:cubicBezTo>
                  <a:lnTo>
                    <a:pt x="76" y="450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invGray">
            <a:xfrm>
              <a:off x="8370888" y="4835525"/>
              <a:ext cx="39687" cy="50800"/>
            </a:xfrm>
            <a:custGeom>
              <a:avLst/>
              <a:gdLst/>
              <a:ahLst/>
              <a:cxnLst>
                <a:cxn ang="0">
                  <a:pos x="0" y="331"/>
                </a:cxn>
                <a:cxn ang="0">
                  <a:pos x="0" y="331"/>
                </a:cxn>
                <a:cxn ang="0">
                  <a:pos x="0" y="7"/>
                </a:cxn>
                <a:cxn ang="0">
                  <a:pos x="70" y="7"/>
                </a:cxn>
                <a:cxn ang="0">
                  <a:pos x="70" y="41"/>
                </a:cxn>
                <a:cxn ang="0">
                  <a:pos x="169" y="0"/>
                </a:cxn>
                <a:cxn ang="0">
                  <a:pos x="265" y="109"/>
                </a:cxn>
                <a:cxn ang="0">
                  <a:pos x="265" y="331"/>
                </a:cxn>
                <a:cxn ang="0">
                  <a:pos x="188" y="331"/>
                </a:cxn>
                <a:cxn ang="0">
                  <a:pos x="188" y="120"/>
                </a:cxn>
                <a:cxn ang="0">
                  <a:pos x="148" y="63"/>
                </a:cxn>
                <a:cxn ang="0">
                  <a:pos x="77" y="97"/>
                </a:cxn>
                <a:cxn ang="0">
                  <a:pos x="77" y="331"/>
                </a:cxn>
                <a:cxn ang="0">
                  <a:pos x="0" y="331"/>
                </a:cxn>
              </a:cxnLst>
              <a:rect l="0" t="0" r="r" b="b"/>
              <a:pathLst>
                <a:path w="265" h="331">
                  <a:moveTo>
                    <a:pt x="0" y="331"/>
                  </a:moveTo>
                  <a:lnTo>
                    <a:pt x="0" y="331"/>
                  </a:lnTo>
                  <a:lnTo>
                    <a:pt x="0" y="7"/>
                  </a:lnTo>
                  <a:lnTo>
                    <a:pt x="70" y="7"/>
                  </a:lnTo>
                  <a:lnTo>
                    <a:pt x="70" y="41"/>
                  </a:lnTo>
                  <a:cubicBezTo>
                    <a:pt x="99" y="22"/>
                    <a:pt x="132" y="0"/>
                    <a:pt x="169" y="0"/>
                  </a:cubicBezTo>
                  <a:cubicBezTo>
                    <a:pt x="234" y="0"/>
                    <a:pt x="265" y="43"/>
                    <a:pt x="265" y="109"/>
                  </a:cubicBezTo>
                  <a:lnTo>
                    <a:pt x="265" y="331"/>
                  </a:lnTo>
                  <a:lnTo>
                    <a:pt x="188" y="331"/>
                  </a:lnTo>
                  <a:lnTo>
                    <a:pt x="188" y="120"/>
                  </a:lnTo>
                  <a:cubicBezTo>
                    <a:pt x="188" y="77"/>
                    <a:pt x="174" y="63"/>
                    <a:pt x="148" y="63"/>
                  </a:cubicBezTo>
                  <a:cubicBezTo>
                    <a:pt x="115" y="63"/>
                    <a:pt x="89" y="82"/>
                    <a:pt x="77" y="97"/>
                  </a:cubicBezTo>
                  <a:lnTo>
                    <a:pt x="77" y="331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invGray">
            <a:xfrm>
              <a:off x="8418513" y="4835525"/>
              <a:ext cx="42862" cy="50800"/>
            </a:xfrm>
            <a:custGeom>
              <a:avLst/>
              <a:gdLst/>
              <a:ahLst/>
              <a:cxnLst>
                <a:cxn ang="0">
                  <a:pos x="140" y="63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0" y="275"/>
                </a:cxn>
                <a:cxn ang="0">
                  <a:pos x="203" y="169"/>
                </a:cxn>
                <a:cxn ang="0">
                  <a:pos x="140" y="63"/>
                </a:cxn>
                <a:cxn ang="0">
                  <a:pos x="140" y="63"/>
                </a:cxn>
                <a:cxn ang="0">
                  <a:pos x="140" y="0"/>
                </a:cxn>
                <a:cxn ang="0">
                  <a:pos x="140" y="0"/>
                </a:cxn>
                <a:cxn ang="0">
                  <a:pos x="280" y="169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</a:cxnLst>
              <a:rect l="0" t="0" r="r" b="b"/>
              <a:pathLst>
                <a:path w="280" h="337">
                  <a:moveTo>
                    <a:pt x="140" y="63"/>
                  </a:moveTo>
                  <a:lnTo>
                    <a:pt x="140" y="63"/>
                  </a:ln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0" y="275"/>
                  </a:cubicBezTo>
                  <a:cubicBezTo>
                    <a:pt x="183" y="275"/>
                    <a:pt x="203" y="241"/>
                    <a:pt x="203" y="169"/>
                  </a:cubicBezTo>
                  <a:cubicBezTo>
                    <a:pt x="203" y="97"/>
                    <a:pt x="183" y="63"/>
                    <a:pt x="140" y="63"/>
                  </a:cubicBezTo>
                  <a:lnTo>
                    <a:pt x="140" y="63"/>
                  </a:lnTo>
                  <a:close/>
                  <a:moveTo>
                    <a:pt x="140" y="0"/>
                  </a:moveTo>
                  <a:lnTo>
                    <a:pt x="140" y="0"/>
                  </a:lnTo>
                  <a:cubicBezTo>
                    <a:pt x="227" y="0"/>
                    <a:pt x="280" y="66"/>
                    <a:pt x="280" y="169"/>
                  </a:cubicBezTo>
                  <a:cubicBezTo>
                    <a:pt x="280" y="272"/>
                    <a:pt x="227" y="337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invGray">
            <a:xfrm>
              <a:off x="8470900" y="4816475"/>
              <a:ext cx="12700" cy="69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450"/>
                </a:cxn>
                <a:cxn ang="0">
                  <a:pos x="0" y="450"/>
                </a:cxn>
                <a:cxn ang="0">
                  <a:pos x="0" y="0"/>
                </a:cxn>
              </a:cxnLst>
              <a:rect l="0" t="0" r="r" b="b"/>
              <a:pathLst>
                <a:path w="76" h="450">
                  <a:moveTo>
                    <a:pt x="0" y="0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450"/>
                  </a:lnTo>
                  <a:lnTo>
                    <a:pt x="0" y="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7" name="Freeform 13"/>
            <p:cNvSpPr>
              <a:spLocks noEditPoints="1"/>
            </p:cNvSpPr>
            <p:nvPr userDrawn="1"/>
          </p:nvSpPr>
          <p:spPr bwMode="invGray">
            <a:xfrm>
              <a:off x="8493125" y="4835525"/>
              <a:ext cx="41275" cy="50800"/>
            </a:xfrm>
            <a:custGeom>
              <a:avLst/>
              <a:gdLst/>
              <a:ahLst/>
              <a:cxnLst>
                <a:cxn ang="0">
                  <a:pos x="139" y="63"/>
                </a:cxn>
                <a:cxn ang="0">
                  <a:pos x="139" y="63"/>
                </a:cxn>
                <a:cxn ang="0">
                  <a:pos x="76" y="169"/>
                </a:cxn>
                <a:cxn ang="0">
                  <a:pos x="139" y="275"/>
                </a:cxn>
                <a:cxn ang="0">
                  <a:pos x="203" y="169"/>
                </a:cxn>
                <a:cxn ang="0">
                  <a:pos x="139" y="63"/>
                </a:cxn>
                <a:cxn ang="0">
                  <a:pos x="139" y="63"/>
                </a:cxn>
                <a:cxn ang="0">
                  <a:pos x="139" y="0"/>
                </a:cxn>
                <a:cxn ang="0">
                  <a:pos x="139" y="0"/>
                </a:cxn>
                <a:cxn ang="0">
                  <a:pos x="279" y="169"/>
                </a:cxn>
                <a:cxn ang="0">
                  <a:pos x="139" y="337"/>
                </a:cxn>
                <a:cxn ang="0">
                  <a:pos x="0" y="169"/>
                </a:cxn>
                <a:cxn ang="0">
                  <a:pos x="139" y="0"/>
                </a:cxn>
              </a:cxnLst>
              <a:rect l="0" t="0" r="r" b="b"/>
              <a:pathLst>
                <a:path w="279" h="337">
                  <a:moveTo>
                    <a:pt x="139" y="63"/>
                  </a:moveTo>
                  <a:lnTo>
                    <a:pt x="139" y="63"/>
                  </a:lnTo>
                  <a:cubicBezTo>
                    <a:pt x="97" y="63"/>
                    <a:pt x="76" y="97"/>
                    <a:pt x="76" y="169"/>
                  </a:cubicBezTo>
                  <a:cubicBezTo>
                    <a:pt x="76" y="241"/>
                    <a:pt x="97" y="275"/>
                    <a:pt x="139" y="275"/>
                  </a:cubicBezTo>
                  <a:cubicBezTo>
                    <a:pt x="182" y="275"/>
                    <a:pt x="203" y="241"/>
                    <a:pt x="203" y="169"/>
                  </a:cubicBezTo>
                  <a:cubicBezTo>
                    <a:pt x="203" y="97"/>
                    <a:pt x="182" y="63"/>
                    <a:pt x="139" y="63"/>
                  </a:cubicBezTo>
                  <a:lnTo>
                    <a:pt x="139" y="63"/>
                  </a:lnTo>
                  <a:close/>
                  <a:moveTo>
                    <a:pt x="139" y="0"/>
                  </a:moveTo>
                  <a:lnTo>
                    <a:pt x="139" y="0"/>
                  </a:lnTo>
                  <a:cubicBezTo>
                    <a:pt x="227" y="0"/>
                    <a:pt x="279" y="66"/>
                    <a:pt x="279" y="169"/>
                  </a:cubicBezTo>
                  <a:cubicBezTo>
                    <a:pt x="279" y="272"/>
                    <a:pt x="227" y="337"/>
                    <a:pt x="139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invGray">
            <a:xfrm>
              <a:off x="8539163" y="4835525"/>
              <a:ext cx="44450" cy="68263"/>
            </a:xfrm>
            <a:custGeom>
              <a:avLst/>
              <a:gdLst/>
              <a:ahLst/>
              <a:cxnLst>
                <a:cxn ang="0">
                  <a:pos x="139" y="59"/>
                </a:cxn>
                <a:cxn ang="0">
                  <a:pos x="139" y="59"/>
                </a:cxn>
                <a:cxn ang="0">
                  <a:pos x="83" y="112"/>
                </a:cxn>
                <a:cxn ang="0">
                  <a:pos x="139" y="166"/>
                </a:cxn>
                <a:cxn ang="0">
                  <a:pos x="191" y="112"/>
                </a:cxn>
                <a:cxn ang="0">
                  <a:pos x="139" y="59"/>
                </a:cxn>
                <a:cxn ang="0">
                  <a:pos x="139" y="59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156" y="399"/>
                </a:cxn>
                <a:cxn ang="0">
                  <a:pos x="222" y="363"/>
                </a:cxn>
                <a:cxn ang="0">
                  <a:pos x="125" y="326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294" y="54"/>
                </a:cxn>
                <a:cxn ang="0">
                  <a:pos x="294" y="54"/>
                </a:cxn>
                <a:cxn ang="0">
                  <a:pos x="245" y="61"/>
                </a:cxn>
                <a:cxn ang="0">
                  <a:pos x="262" y="119"/>
                </a:cxn>
                <a:cxn ang="0">
                  <a:pos x="141" y="223"/>
                </a:cxn>
                <a:cxn ang="0">
                  <a:pos x="81" y="243"/>
                </a:cxn>
                <a:cxn ang="0">
                  <a:pos x="292" y="354"/>
                </a:cxn>
                <a:cxn ang="0">
                  <a:pos x="143" y="451"/>
                </a:cxn>
                <a:cxn ang="0">
                  <a:pos x="0" y="373"/>
                </a:cxn>
                <a:cxn ang="0">
                  <a:pos x="58" y="313"/>
                </a:cxn>
                <a:cxn ang="0">
                  <a:pos x="58" y="312"/>
                </a:cxn>
                <a:cxn ang="0">
                  <a:pos x="10" y="259"/>
                </a:cxn>
                <a:cxn ang="0">
                  <a:pos x="60" y="200"/>
                </a:cxn>
                <a:cxn ang="0">
                  <a:pos x="13" y="114"/>
                </a:cxn>
                <a:cxn ang="0">
                  <a:pos x="140" y="1"/>
                </a:cxn>
                <a:cxn ang="0">
                  <a:pos x="219" y="30"/>
                </a:cxn>
                <a:cxn ang="0">
                  <a:pos x="294" y="1"/>
                </a:cxn>
                <a:cxn ang="0">
                  <a:pos x="294" y="54"/>
                </a:cxn>
              </a:cxnLst>
              <a:rect l="0" t="0" r="r" b="b"/>
              <a:pathLst>
                <a:path w="294" h="451">
                  <a:moveTo>
                    <a:pt x="139" y="59"/>
                  </a:moveTo>
                  <a:lnTo>
                    <a:pt x="139" y="59"/>
                  </a:lnTo>
                  <a:cubicBezTo>
                    <a:pt x="106" y="59"/>
                    <a:pt x="83" y="83"/>
                    <a:pt x="83" y="112"/>
                  </a:cubicBezTo>
                  <a:cubicBezTo>
                    <a:pt x="83" y="142"/>
                    <a:pt x="106" y="166"/>
                    <a:pt x="139" y="166"/>
                  </a:cubicBezTo>
                  <a:cubicBezTo>
                    <a:pt x="168" y="166"/>
                    <a:pt x="191" y="142"/>
                    <a:pt x="191" y="112"/>
                  </a:cubicBezTo>
                  <a:cubicBezTo>
                    <a:pt x="191" y="83"/>
                    <a:pt x="168" y="59"/>
                    <a:pt x="139" y="59"/>
                  </a:cubicBezTo>
                  <a:lnTo>
                    <a:pt x="139" y="59"/>
                  </a:lnTo>
                  <a:close/>
                  <a:moveTo>
                    <a:pt x="70" y="363"/>
                  </a:moveTo>
                  <a:lnTo>
                    <a:pt x="70" y="363"/>
                  </a:lnTo>
                  <a:cubicBezTo>
                    <a:pt x="70" y="388"/>
                    <a:pt x="91" y="399"/>
                    <a:pt x="156" y="399"/>
                  </a:cubicBezTo>
                  <a:cubicBezTo>
                    <a:pt x="205" y="399"/>
                    <a:pt x="222" y="374"/>
                    <a:pt x="222" y="363"/>
                  </a:cubicBezTo>
                  <a:cubicBezTo>
                    <a:pt x="222" y="348"/>
                    <a:pt x="199" y="326"/>
                    <a:pt x="125" y="326"/>
                  </a:cubicBezTo>
                  <a:cubicBezTo>
                    <a:pt x="83" y="326"/>
                    <a:pt x="70" y="349"/>
                    <a:pt x="70" y="363"/>
                  </a:cubicBezTo>
                  <a:lnTo>
                    <a:pt x="70" y="363"/>
                  </a:lnTo>
                  <a:close/>
                  <a:moveTo>
                    <a:pt x="294" y="54"/>
                  </a:moveTo>
                  <a:lnTo>
                    <a:pt x="294" y="54"/>
                  </a:lnTo>
                  <a:cubicBezTo>
                    <a:pt x="276" y="54"/>
                    <a:pt x="257" y="54"/>
                    <a:pt x="245" y="61"/>
                  </a:cubicBezTo>
                  <a:cubicBezTo>
                    <a:pt x="255" y="75"/>
                    <a:pt x="262" y="94"/>
                    <a:pt x="262" y="119"/>
                  </a:cubicBezTo>
                  <a:cubicBezTo>
                    <a:pt x="262" y="180"/>
                    <a:pt x="221" y="223"/>
                    <a:pt x="141" y="223"/>
                  </a:cubicBezTo>
                  <a:cubicBezTo>
                    <a:pt x="107" y="223"/>
                    <a:pt x="81" y="225"/>
                    <a:pt x="81" y="243"/>
                  </a:cubicBezTo>
                  <a:cubicBezTo>
                    <a:pt x="81" y="296"/>
                    <a:pt x="292" y="225"/>
                    <a:pt x="292" y="354"/>
                  </a:cubicBezTo>
                  <a:cubicBezTo>
                    <a:pt x="292" y="400"/>
                    <a:pt x="246" y="451"/>
                    <a:pt x="143" y="451"/>
                  </a:cubicBezTo>
                  <a:cubicBezTo>
                    <a:pt x="57" y="451"/>
                    <a:pt x="0" y="424"/>
                    <a:pt x="0" y="373"/>
                  </a:cubicBezTo>
                  <a:cubicBezTo>
                    <a:pt x="0" y="333"/>
                    <a:pt x="30" y="313"/>
                    <a:pt x="58" y="313"/>
                  </a:cubicBezTo>
                  <a:lnTo>
                    <a:pt x="58" y="312"/>
                  </a:lnTo>
                  <a:cubicBezTo>
                    <a:pt x="43" y="303"/>
                    <a:pt x="10" y="295"/>
                    <a:pt x="10" y="259"/>
                  </a:cubicBezTo>
                  <a:cubicBezTo>
                    <a:pt x="10" y="228"/>
                    <a:pt x="46" y="205"/>
                    <a:pt x="60" y="200"/>
                  </a:cubicBezTo>
                  <a:cubicBezTo>
                    <a:pt x="34" y="179"/>
                    <a:pt x="13" y="154"/>
                    <a:pt x="13" y="114"/>
                  </a:cubicBezTo>
                  <a:cubicBezTo>
                    <a:pt x="13" y="57"/>
                    <a:pt x="56" y="1"/>
                    <a:pt x="140" y="1"/>
                  </a:cubicBezTo>
                  <a:cubicBezTo>
                    <a:pt x="167" y="1"/>
                    <a:pt x="199" y="13"/>
                    <a:pt x="219" y="30"/>
                  </a:cubicBezTo>
                  <a:cubicBezTo>
                    <a:pt x="234" y="10"/>
                    <a:pt x="258" y="0"/>
                    <a:pt x="294" y="1"/>
                  </a:cubicBezTo>
                  <a:lnTo>
                    <a:pt x="294" y="5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9" name="Freeform 15"/>
            <p:cNvSpPr>
              <a:spLocks noEditPoints="1"/>
            </p:cNvSpPr>
            <p:nvPr userDrawn="1"/>
          </p:nvSpPr>
          <p:spPr bwMode="invGray">
            <a:xfrm>
              <a:off x="8591550" y="4816475"/>
              <a:ext cx="11112" cy="69850"/>
            </a:xfrm>
            <a:custGeom>
              <a:avLst/>
              <a:gdLst/>
              <a:ahLst/>
              <a:cxnLst>
                <a:cxn ang="0">
                  <a:pos x="77" y="362"/>
                </a:cxn>
                <a:cxn ang="0">
                  <a:pos x="77" y="362"/>
                </a:cxn>
                <a:cxn ang="0">
                  <a:pos x="77" y="457"/>
                </a:cxn>
                <a:cxn ang="0">
                  <a:pos x="0" y="457"/>
                </a:cxn>
                <a:cxn ang="0">
                  <a:pos x="0" y="133"/>
                </a:cxn>
                <a:cxn ang="0">
                  <a:pos x="77" y="133"/>
                </a:cxn>
                <a:cxn ang="0">
                  <a:pos x="77" y="362"/>
                </a:cxn>
                <a:cxn ang="0">
                  <a:pos x="77" y="36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7" y="0"/>
                </a:cxn>
                <a:cxn ang="0">
                  <a:pos x="77" y="73"/>
                </a:cxn>
                <a:cxn ang="0">
                  <a:pos x="0" y="73"/>
                </a:cxn>
                <a:cxn ang="0">
                  <a:pos x="0" y="0"/>
                </a:cxn>
              </a:cxnLst>
              <a:rect l="0" t="0" r="r" b="b"/>
              <a:pathLst>
                <a:path w="77" h="457">
                  <a:moveTo>
                    <a:pt x="77" y="362"/>
                  </a:moveTo>
                  <a:lnTo>
                    <a:pt x="77" y="362"/>
                  </a:lnTo>
                  <a:lnTo>
                    <a:pt x="77" y="457"/>
                  </a:lnTo>
                  <a:lnTo>
                    <a:pt x="0" y="457"/>
                  </a:lnTo>
                  <a:lnTo>
                    <a:pt x="0" y="133"/>
                  </a:lnTo>
                  <a:lnTo>
                    <a:pt x="77" y="133"/>
                  </a:lnTo>
                  <a:lnTo>
                    <a:pt x="77" y="362"/>
                  </a:lnTo>
                  <a:lnTo>
                    <a:pt x="77" y="36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77" y="0"/>
                  </a:lnTo>
                  <a:lnTo>
                    <a:pt x="77" y="73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0" name="Freeform 16"/>
            <p:cNvSpPr>
              <a:spLocks noEditPoints="1"/>
            </p:cNvSpPr>
            <p:nvPr userDrawn="1"/>
          </p:nvSpPr>
          <p:spPr bwMode="invGray">
            <a:xfrm>
              <a:off x="8612188" y="4835525"/>
              <a:ext cx="41275" cy="50800"/>
            </a:xfrm>
            <a:custGeom>
              <a:avLst/>
              <a:gdLst/>
              <a:ahLst/>
              <a:cxnLst>
                <a:cxn ang="0">
                  <a:pos x="201" y="129"/>
                </a:cxn>
                <a:cxn ang="0">
                  <a:pos x="201" y="129"/>
                </a:cxn>
                <a:cxn ang="0">
                  <a:pos x="139" y="58"/>
                </a:cxn>
                <a:cxn ang="0">
                  <a:pos x="77" y="129"/>
                </a:cxn>
                <a:cxn ang="0">
                  <a:pos x="201" y="129"/>
                </a:cxn>
                <a:cxn ang="0">
                  <a:pos x="201" y="129"/>
                </a:cxn>
                <a:cxn ang="0">
                  <a:pos x="77" y="181"/>
                </a:cxn>
                <a:cxn ang="0">
                  <a:pos x="77" y="181"/>
                </a:cxn>
                <a:cxn ang="0">
                  <a:pos x="144" y="275"/>
                </a:cxn>
                <a:cxn ang="0">
                  <a:pos x="216" y="236"/>
                </a:cxn>
                <a:cxn ang="0">
                  <a:pos x="272" y="271"/>
                </a:cxn>
                <a:cxn ang="0">
                  <a:pos x="137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72" y="149"/>
                </a:cxn>
                <a:cxn ang="0">
                  <a:pos x="272" y="181"/>
                </a:cxn>
                <a:cxn ang="0">
                  <a:pos x="77" y="181"/>
                </a:cxn>
              </a:cxnLst>
              <a:rect l="0" t="0" r="r" b="b"/>
              <a:pathLst>
                <a:path w="272" h="337">
                  <a:moveTo>
                    <a:pt x="201" y="129"/>
                  </a:moveTo>
                  <a:lnTo>
                    <a:pt x="201" y="129"/>
                  </a:lnTo>
                  <a:cubicBezTo>
                    <a:pt x="200" y="84"/>
                    <a:pt x="176" y="58"/>
                    <a:pt x="139" y="58"/>
                  </a:cubicBezTo>
                  <a:cubicBezTo>
                    <a:pt x="102" y="58"/>
                    <a:pt x="78" y="84"/>
                    <a:pt x="77" y="129"/>
                  </a:cubicBezTo>
                  <a:lnTo>
                    <a:pt x="201" y="129"/>
                  </a:lnTo>
                  <a:lnTo>
                    <a:pt x="201" y="129"/>
                  </a:lnTo>
                  <a:close/>
                  <a:moveTo>
                    <a:pt x="77" y="181"/>
                  </a:moveTo>
                  <a:lnTo>
                    <a:pt x="77" y="181"/>
                  </a:lnTo>
                  <a:cubicBezTo>
                    <a:pt x="78" y="249"/>
                    <a:pt x="108" y="275"/>
                    <a:pt x="144" y="275"/>
                  </a:cubicBezTo>
                  <a:cubicBezTo>
                    <a:pt x="180" y="275"/>
                    <a:pt x="197" y="258"/>
                    <a:pt x="216" y="236"/>
                  </a:cubicBezTo>
                  <a:lnTo>
                    <a:pt x="272" y="271"/>
                  </a:lnTo>
                  <a:cubicBezTo>
                    <a:pt x="242" y="317"/>
                    <a:pt x="199" y="337"/>
                    <a:pt x="137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25" y="0"/>
                    <a:pt x="272" y="72"/>
                    <a:pt x="272" y="149"/>
                  </a:cubicBezTo>
                  <a:lnTo>
                    <a:pt x="272" y="181"/>
                  </a:lnTo>
                  <a:lnTo>
                    <a:pt x="77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invGray">
            <a:xfrm>
              <a:off x="8659813" y="4835525"/>
              <a:ext cx="36512" cy="50800"/>
            </a:xfrm>
            <a:custGeom>
              <a:avLst/>
              <a:gdLst/>
              <a:ahLst/>
              <a:cxnLst>
                <a:cxn ang="0">
                  <a:pos x="182" y="92"/>
                </a:cxn>
                <a:cxn ang="0">
                  <a:pos x="182" y="92"/>
                </a:cxn>
                <a:cxn ang="0">
                  <a:pos x="122" y="58"/>
                </a:cxn>
                <a:cxn ang="0">
                  <a:pos x="79" y="90"/>
                </a:cxn>
                <a:cxn ang="0">
                  <a:pos x="240" y="240"/>
                </a:cxn>
                <a:cxn ang="0">
                  <a:pos x="121" y="337"/>
                </a:cxn>
                <a:cxn ang="0">
                  <a:pos x="0" y="272"/>
                </a:cxn>
                <a:cxn ang="0">
                  <a:pos x="51" y="233"/>
                </a:cxn>
                <a:cxn ang="0">
                  <a:pos x="126" y="280"/>
                </a:cxn>
                <a:cxn ang="0">
                  <a:pos x="172" y="243"/>
                </a:cxn>
                <a:cxn ang="0">
                  <a:pos x="11" y="94"/>
                </a:cxn>
                <a:cxn ang="0">
                  <a:pos x="117" y="0"/>
                </a:cxn>
                <a:cxn ang="0">
                  <a:pos x="231" y="50"/>
                </a:cxn>
                <a:cxn ang="0">
                  <a:pos x="182" y="92"/>
                </a:cxn>
              </a:cxnLst>
              <a:rect l="0" t="0" r="r" b="b"/>
              <a:pathLst>
                <a:path w="240" h="337">
                  <a:moveTo>
                    <a:pt x="182" y="92"/>
                  </a:moveTo>
                  <a:lnTo>
                    <a:pt x="182" y="92"/>
                  </a:lnTo>
                  <a:cubicBezTo>
                    <a:pt x="167" y="75"/>
                    <a:pt x="146" y="58"/>
                    <a:pt x="122" y="58"/>
                  </a:cubicBezTo>
                  <a:cubicBezTo>
                    <a:pt x="92" y="58"/>
                    <a:pt x="79" y="70"/>
                    <a:pt x="79" y="90"/>
                  </a:cubicBezTo>
                  <a:cubicBezTo>
                    <a:pt x="79" y="145"/>
                    <a:pt x="240" y="121"/>
                    <a:pt x="240" y="240"/>
                  </a:cubicBezTo>
                  <a:cubicBezTo>
                    <a:pt x="240" y="307"/>
                    <a:pt x="189" y="337"/>
                    <a:pt x="121" y="337"/>
                  </a:cubicBezTo>
                  <a:cubicBezTo>
                    <a:pt x="70" y="337"/>
                    <a:pt x="28" y="314"/>
                    <a:pt x="0" y="272"/>
                  </a:cubicBezTo>
                  <a:lnTo>
                    <a:pt x="51" y="233"/>
                  </a:lnTo>
                  <a:cubicBezTo>
                    <a:pt x="69" y="258"/>
                    <a:pt x="93" y="280"/>
                    <a:pt x="126" y="280"/>
                  </a:cubicBezTo>
                  <a:cubicBezTo>
                    <a:pt x="153" y="280"/>
                    <a:pt x="172" y="265"/>
                    <a:pt x="172" y="243"/>
                  </a:cubicBezTo>
                  <a:cubicBezTo>
                    <a:pt x="172" y="188"/>
                    <a:pt x="11" y="208"/>
                    <a:pt x="11" y="94"/>
                  </a:cubicBezTo>
                  <a:cubicBezTo>
                    <a:pt x="11" y="34"/>
                    <a:pt x="62" y="0"/>
                    <a:pt x="117" y="0"/>
                  </a:cubicBezTo>
                  <a:cubicBezTo>
                    <a:pt x="160" y="0"/>
                    <a:pt x="203" y="16"/>
                    <a:pt x="231" y="50"/>
                  </a:cubicBezTo>
                  <a:lnTo>
                    <a:pt x="182" y="9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2" name="Freeform 18"/>
            <p:cNvSpPr>
              <a:spLocks noEditPoints="1"/>
            </p:cNvSpPr>
            <p:nvPr userDrawn="1"/>
          </p:nvSpPr>
          <p:spPr bwMode="invGray">
            <a:xfrm>
              <a:off x="8380413" y="4479925"/>
              <a:ext cx="257175" cy="293688"/>
            </a:xfrm>
            <a:custGeom>
              <a:avLst/>
              <a:gdLst/>
              <a:ahLst/>
              <a:cxnLst>
                <a:cxn ang="0">
                  <a:pos x="554" y="560"/>
                </a:cxn>
                <a:cxn ang="0">
                  <a:pos x="554" y="560"/>
                </a:cxn>
                <a:cxn ang="0">
                  <a:pos x="850" y="406"/>
                </a:cxn>
                <a:cxn ang="0">
                  <a:pos x="1121" y="674"/>
                </a:cxn>
                <a:cxn ang="0">
                  <a:pos x="1123" y="733"/>
                </a:cxn>
                <a:cxn ang="0">
                  <a:pos x="10" y="1398"/>
                </a:cxn>
                <a:cxn ang="0">
                  <a:pos x="583" y="1920"/>
                </a:cxn>
                <a:cxn ang="0">
                  <a:pos x="1148" y="1665"/>
                </a:cxn>
                <a:cxn ang="0">
                  <a:pos x="1174" y="1883"/>
                </a:cxn>
                <a:cxn ang="0">
                  <a:pos x="1692" y="1883"/>
                </a:cxn>
                <a:cxn ang="0">
                  <a:pos x="1656" y="1607"/>
                </a:cxn>
                <a:cxn ang="0">
                  <a:pos x="1656" y="646"/>
                </a:cxn>
                <a:cxn ang="0">
                  <a:pos x="1487" y="168"/>
                </a:cxn>
                <a:cxn ang="0">
                  <a:pos x="912" y="0"/>
                </a:cxn>
                <a:cxn ang="0">
                  <a:pos x="313" y="158"/>
                </a:cxn>
                <a:cxn ang="0">
                  <a:pos x="313" y="158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1050" y="1417"/>
                </a:cxn>
                <a:cxn ang="0">
                  <a:pos x="1050" y="1417"/>
                </a:cxn>
                <a:cxn ang="0">
                  <a:pos x="781" y="1570"/>
                </a:cxn>
                <a:cxn ang="0">
                  <a:pos x="507" y="1340"/>
                </a:cxn>
                <a:cxn ang="0">
                  <a:pos x="1123" y="1002"/>
                </a:cxn>
                <a:cxn ang="0">
                  <a:pos x="1123" y="1072"/>
                </a:cxn>
                <a:cxn ang="0">
                  <a:pos x="1050" y="1417"/>
                </a:cxn>
              </a:cxnLst>
              <a:rect l="0" t="0" r="r" b="b"/>
              <a:pathLst>
                <a:path w="1692" h="1920">
                  <a:moveTo>
                    <a:pt x="554" y="560"/>
                  </a:moveTo>
                  <a:lnTo>
                    <a:pt x="554" y="560"/>
                  </a:lnTo>
                  <a:cubicBezTo>
                    <a:pt x="594" y="452"/>
                    <a:pt x="703" y="406"/>
                    <a:pt x="850" y="406"/>
                  </a:cubicBezTo>
                  <a:cubicBezTo>
                    <a:pt x="1059" y="406"/>
                    <a:pt x="1119" y="552"/>
                    <a:pt x="1121" y="674"/>
                  </a:cubicBezTo>
                  <a:lnTo>
                    <a:pt x="1123" y="733"/>
                  </a:lnTo>
                  <a:cubicBezTo>
                    <a:pt x="544" y="761"/>
                    <a:pt x="0" y="869"/>
                    <a:pt x="10" y="1398"/>
                  </a:cubicBezTo>
                  <a:cubicBezTo>
                    <a:pt x="17" y="1768"/>
                    <a:pt x="353" y="1920"/>
                    <a:pt x="583" y="1920"/>
                  </a:cubicBezTo>
                  <a:cubicBezTo>
                    <a:pt x="851" y="1919"/>
                    <a:pt x="1001" y="1848"/>
                    <a:pt x="1148" y="1665"/>
                  </a:cubicBezTo>
                  <a:cubicBezTo>
                    <a:pt x="1150" y="1742"/>
                    <a:pt x="1160" y="1824"/>
                    <a:pt x="1174" y="1883"/>
                  </a:cubicBezTo>
                  <a:lnTo>
                    <a:pt x="1692" y="1883"/>
                  </a:lnTo>
                  <a:cubicBezTo>
                    <a:pt x="1663" y="1792"/>
                    <a:pt x="1656" y="1701"/>
                    <a:pt x="1656" y="1607"/>
                  </a:cubicBezTo>
                  <a:lnTo>
                    <a:pt x="1656" y="646"/>
                  </a:lnTo>
                  <a:cubicBezTo>
                    <a:pt x="1656" y="412"/>
                    <a:pt x="1612" y="282"/>
                    <a:pt x="1487" y="168"/>
                  </a:cubicBezTo>
                  <a:cubicBezTo>
                    <a:pt x="1368" y="60"/>
                    <a:pt x="1174" y="0"/>
                    <a:pt x="912" y="0"/>
                  </a:cubicBezTo>
                  <a:cubicBezTo>
                    <a:pt x="671" y="0"/>
                    <a:pt x="465" y="54"/>
                    <a:pt x="313" y="158"/>
                  </a:cubicBezTo>
                  <a:lnTo>
                    <a:pt x="313" y="158"/>
                  </a:lnTo>
                  <a:cubicBezTo>
                    <a:pt x="439" y="257"/>
                    <a:pt x="521" y="395"/>
                    <a:pt x="554" y="560"/>
                  </a:cubicBezTo>
                  <a:lnTo>
                    <a:pt x="554" y="560"/>
                  </a:lnTo>
                  <a:lnTo>
                    <a:pt x="554" y="560"/>
                  </a:lnTo>
                  <a:close/>
                  <a:moveTo>
                    <a:pt x="1050" y="1417"/>
                  </a:moveTo>
                  <a:lnTo>
                    <a:pt x="1050" y="1417"/>
                  </a:lnTo>
                  <a:cubicBezTo>
                    <a:pt x="988" y="1512"/>
                    <a:pt x="890" y="1570"/>
                    <a:pt x="781" y="1570"/>
                  </a:cubicBezTo>
                  <a:cubicBezTo>
                    <a:pt x="632" y="1570"/>
                    <a:pt x="507" y="1502"/>
                    <a:pt x="507" y="1340"/>
                  </a:cubicBezTo>
                  <a:cubicBezTo>
                    <a:pt x="507" y="1102"/>
                    <a:pt x="856" y="1017"/>
                    <a:pt x="1123" y="1002"/>
                  </a:cubicBezTo>
                  <a:lnTo>
                    <a:pt x="1123" y="1072"/>
                  </a:lnTo>
                  <a:cubicBezTo>
                    <a:pt x="1123" y="1227"/>
                    <a:pt x="1120" y="1311"/>
                    <a:pt x="1050" y="141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invGray">
            <a:xfrm>
              <a:off x="8199438" y="4479925"/>
              <a:ext cx="263525" cy="293688"/>
            </a:xfrm>
            <a:custGeom>
              <a:avLst/>
              <a:gdLst/>
              <a:ahLst/>
              <a:cxnLst>
                <a:cxn ang="0">
                  <a:pos x="1172" y="1377"/>
                </a:cxn>
                <a:cxn ang="0">
                  <a:pos x="1172" y="1377"/>
                </a:cxn>
                <a:cxn ang="0">
                  <a:pos x="1172" y="1411"/>
                </a:cxn>
                <a:cxn ang="0">
                  <a:pos x="1173" y="1426"/>
                </a:cxn>
                <a:cxn ang="0">
                  <a:pos x="1358" y="1802"/>
                </a:cxn>
                <a:cxn ang="0">
                  <a:pos x="891" y="1920"/>
                </a:cxn>
                <a:cxn ang="0">
                  <a:pos x="0" y="978"/>
                </a:cxn>
                <a:cxn ang="0">
                  <a:pos x="924" y="0"/>
                </a:cxn>
                <a:cxn ang="0">
                  <a:pos x="1730" y="662"/>
                </a:cxn>
                <a:cxn ang="0">
                  <a:pos x="1222" y="662"/>
                </a:cxn>
                <a:cxn ang="0">
                  <a:pos x="942" y="407"/>
                </a:cxn>
                <a:cxn ang="0">
                  <a:pos x="598" y="934"/>
                </a:cxn>
                <a:cxn ang="0">
                  <a:pos x="943" y="1484"/>
                </a:cxn>
                <a:cxn ang="0">
                  <a:pos x="1172" y="1377"/>
                </a:cxn>
                <a:cxn ang="0">
                  <a:pos x="1172" y="1377"/>
                </a:cxn>
              </a:cxnLst>
              <a:rect l="0" t="0" r="r" b="b"/>
              <a:pathLst>
                <a:path w="1730" h="1920">
                  <a:moveTo>
                    <a:pt x="1172" y="1377"/>
                  </a:moveTo>
                  <a:lnTo>
                    <a:pt x="1172" y="1377"/>
                  </a:lnTo>
                  <a:cubicBezTo>
                    <a:pt x="1172" y="1389"/>
                    <a:pt x="1172" y="1399"/>
                    <a:pt x="1172" y="1411"/>
                  </a:cubicBezTo>
                  <a:cubicBezTo>
                    <a:pt x="1172" y="1416"/>
                    <a:pt x="1173" y="1421"/>
                    <a:pt x="1173" y="1426"/>
                  </a:cubicBezTo>
                  <a:cubicBezTo>
                    <a:pt x="1182" y="1615"/>
                    <a:pt x="1272" y="1733"/>
                    <a:pt x="1358" y="1802"/>
                  </a:cubicBezTo>
                  <a:cubicBezTo>
                    <a:pt x="1215" y="1885"/>
                    <a:pt x="1043" y="1920"/>
                    <a:pt x="891" y="1920"/>
                  </a:cubicBezTo>
                  <a:cubicBezTo>
                    <a:pt x="331" y="1920"/>
                    <a:pt x="0" y="1523"/>
                    <a:pt x="0" y="978"/>
                  </a:cubicBezTo>
                  <a:cubicBezTo>
                    <a:pt x="0" y="410"/>
                    <a:pt x="342" y="0"/>
                    <a:pt x="924" y="0"/>
                  </a:cubicBezTo>
                  <a:cubicBezTo>
                    <a:pt x="1346" y="0"/>
                    <a:pt x="1693" y="224"/>
                    <a:pt x="1730" y="662"/>
                  </a:cubicBezTo>
                  <a:lnTo>
                    <a:pt x="1222" y="662"/>
                  </a:lnTo>
                  <a:cubicBezTo>
                    <a:pt x="1222" y="495"/>
                    <a:pt x="1105" y="407"/>
                    <a:pt x="942" y="407"/>
                  </a:cubicBezTo>
                  <a:cubicBezTo>
                    <a:pt x="679" y="407"/>
                    <a:pt x="598" y="592"/>
                    <a:pt x="598" y="934"/>
                  </a:cubicBezTo>
                  <a:cubicBezTo>
                    <a:pt x="598" y="1281"/>
                    <a:pt x="674" y="1484"/>
                    <a:pt x="943" y="1484"/>
                  </a:cubicBezTo>
                  <a:cubicBezTo>
                    <a:pt x="1041" y="1484"/>
                    <a:pt x="1125" y="1448"/>
                    <a:pt x="1172" y="1377"/>
                  </a:cubicBezTo>
                  <a:lnTo>
                    <a:pt x="1172" y="137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60" r:id="rId2"/>
    <p:sldLayoutId id="2147483712" r:id="rId3"/>
    <p:sldLayoutId id="2147483713" r:id="rId4"/>
    <p:sldLayoutId id="2147483766" r:id="rId5"/>
    <p:sldLayoutId id="2147483771" r:id="rId6"/>
    <p:sldLayoutId id="2147483714" r:id="rId7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_r_1cr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5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0" r:id="rId2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black">
          <a:xfrm>
            <a:off x="438193" y="87381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kumimoji="0" lang="en-US" sz="3600" b="0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627" y="637569"/>
            <a:ext cx="8089673" cy="1103540"/>
          </a:xfrm>
        </p:spPr>
        <p:txBody>
          <a:bodyPr/>
          <a:lstStyle/>
          <a:p>
            <a:r>
              <a:rPr lang="en-US" dirty="0"/>
              <a:t>Technical Workshop Demo</a:t>
            </a:r>
            <a:br>
              <a:rPr lang="en-US" dirty="0"/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3627" y="3558311"/>
            <a:ext cx="6456116" cy="255387"/>
          </a:xfrm>
        </p:spPr>
        <p:txBody>
          <a:bodyPr/>
          <a:lstStyle/>
          <a:p>
            <a:pPr lvl="0"/>
            <a:r>
              <a:rPr lang="en-US" dirty="0"/>
              <a:t>August 29, 2016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112" y="391301"/>
            <a:ext cx="33242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2135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4512" y="785812"/>
            <a:ext cx="8078787" cy="384940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Introduction</a:t>
            </a:r>
          </a:p>
          <a:p>
            <a:pPr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Architecture</a:t>
            </a:r>
          </a:p>
          <a:p>
            <a:pPr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Use case</a:t>
            </a:r>
          </a:p>
          <a:p>
            <a:pPr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APIs</a:t>
            </a:r>
          </a:p>
          <a:p>
            <a:pPr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02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4513" y="791832"/>
            <a:ext cx="8078788" cy="3264195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endParaRPr lang="en-IN" sz="2000" dirty="0"/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7880"/>
            <a:ext cx="8229600" cy="819273"/>
          </a:xfrm>
        </p:spPr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48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338958" y="787473"/>
            <a:ext cx="1755084" cy="290968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lnSpc>
                <a:spcPts val="1720"/>
              </a:lnSpc>
              <a:buClr>
                <a:srgbClr val="FFFFFF"/>
              </a:buClr>
            </a:pPr>
            <a:r>
              <a:rPr lang="en-US" sz="1200" b="1" kern="0" dirty="0">
                <a:solidFill>
                  <a:schemeClr val="accent3"/>
                </a:solidFill>
                <a:latin typeface="Calibri"/>
                <a:cs typeface="Arial Unicode MS" pitchFamily="34" charset="-128"/>
              </a:rPr>
              <a:t>Management Data Repository (MDR)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18556" y="787474"/>
            <a:ext cx="1325346" cy="290968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</a:rPr>
              <a:t>Consumers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3133602" y="787474"/>
            <a:ext cx="2897573" cy="290968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 defTabSz="914400"/>
            <a:r>
              <a:rPr lang="en-US" sz="1400" b="1" kern="0" dirty="0">
                <a:solidFill>
                  <a:srgbClr val="000000"/>
                </a:solidFill>
                <a:latin typeface="Arial Narrow" pitchFamily="34" charset="0"/>
              </a:rPr>
              <a:t>Asset Management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4516090" y="1574759"/>
            <a:ext cx="1241963" cy="184161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+mn-ea"/>
                <a:cs typeface="Arial Unicode MS" pitchFamily="34" charset="-128"/>
              </a:rPr>
              <a:t>API Implementation Layer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99811" y="1583109"/>
            <a:ext cx="819891" cy="183326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</a:rPr>
              <a:t>API Layer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71061" y="2349065"/>
            <a:ext cx="655332" cy="2326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</a:rPr>
              <a:t>ODATA</a:t>
            </a:r>
          </a:p>
        </p:txBody>
      </p:sp>
      <p:cxnSp>
        <p:nvCxnSpPr>
          <p:cNvPr id="4" name="Straight Arrow Connector 3"/>
          <p:cNvCxnSpPr>
            <a:stCxn id="15" idx="3"/>
            <a:endCxn id="5" idx="1"/>
          </p:cNvCxnSpPr>
          <p:nvPr/>
        </p:nvCxnSpPr>
        <p:spPr>
          <a:xfrm>
            <a:off x="2843902" y="2242316"/>
            <a:ext cx="289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13" idx="1"/>
          </p:cNvCxnSpPr>
          <p:nvPr/>
        </p:nvCxnSpPr>
        <p:spPr>
          <a:xfrm flipV="1">
            <a:off x="6031175" y="2242315"/>
            <a:ext cx="30778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3"/>
            <a:endCxn id="7" idx="1"/>
          </p:cNvCxnSpPr>
          <p:nvPr/>
        </p:nvCxnSpPr>
        <p:spPr>
          <a:xfrm flipV="1">
            <a:off x="4219702" y="2495567"/>
            <a:ext cx="296388" cy="4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lowchart: Magnetic Disk 2"/>
          <p:cNvSpPr/>
          <p:nvPr/>
        </p:nvSpPr>
        <p:spPr>
          <a:xfrm>
            <a:off x="6667158" y="2148280"/>
            <a:ext cx="1252733" cy="520345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Arial Unicode MS" pitchFamily="34" charset="-128"/>
              </a:rPr>
              <a:t>Asset DB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651" y="1363913"/>
            <a:ext cx="536575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42256" y="1915486"/>
            <a:ext cx="877944" cy="182905"/>
          </a:xfrm>
          <a:prstGeom prst="rect">
            <a:avLst/>
          </a:prstGeom>
          <a:noFill/>
          <a:ln w="38100" cap="flat" cmpd="sng" algn="ctr">
            <a:noFill/>
            <a:prstDash val="solid"/>
          </a:ln>
          <a:effectLst/>
        </p:spPr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sz="1100" b="1" i="0" u="none" strike="noStrike" kern="0" cap="none" spc="0" normalizeH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+mn-ea"/>
                <a:cs typeface="Arial Unicode MS" pitchFamily="34" charset="-128"/>
              </a:rPr>
              <a:t>API Client*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+mn-ea"/>
              <a:cs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8555" y="3926767"/>
            <a:ext cx="6575487" cy="318977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en-US" sz="1200" i="1" dirty="0"/>
              <a:t>*API Client: Advanced REST Client plugin in Google Chrome, RESTClient addon in Mozilla Firefox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12" y="2569716"/>
            <a:ext cx="1000232" cy="88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6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4513" y="791832"/>
            <a:ext cx="8078788" cy="3264195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Following are some of WLA objects and the corresponding API implemented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.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7880"/>
            <a:ext cx="8229600" cy="819273"/>
          </a:xfrm>
        </p:spPr>
        <p:txBody>
          <a:bodyPr/>
          <a:lstStyle/>
          <a:p>
            <a:r>
              <a:rPr lang="en-US" dirty="0"/>
              <a:t>Use case for workshop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253407"/>
              </p:ext>
            </p:extLst>
          </p:nvPr>
        </p:nvGraphicFramePr>
        <p:xfrm>
          <a:off x="630071" y="1240265"/>
          <a:ext cx="3431223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Calendar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/>
                        <a:t>CreateCalendar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AddDatesToCalendar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DeleteDatesFromCalendar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DeleteCalendar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ListDatesForCalendar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ListAllStandardCalendars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ModifyStandardCalendarDescription</a:t>
                      </a:r>
                    </a:p>
                    <a:p>
                      <a:r>
                        <a:rPr lang="en-US" sz="1000" dirty="0" err="1"/>
                        <a:t>CreateCycle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AddPeriodsToCycle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DeletePeriodsFromCycle</a:t>
                      </a:r>
                    </a:p>
                    <a:p>
                      <a:r>
                        <a:rPr lang="en-US" sz="1000" dirty="0" err="1"/>
                        <a:t>DeleteCycle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ListDatesForCycle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ListAllCycles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ModifyCycleDescription</a:t>
                      </a:r>
                      <a:endParaRPr lang="en-US" sz="1000" dirty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09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ListDatesForCalendar</a:t>
            </a: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568455"/>
            <a:ext cx="8170124" cy="3905071"/>
          </a:xfrm>
        </p:spPr>
        <p:txBody>
          <a:bodyPr/>
          <a:lstStyle/>
          <a:p>
            <a:r>
              <a:rPr lang="en-US" sz="2000" b="1" dirty="0"/>
              <a:t>Input: </a:t>
            </a:r>
          </a:p>
          <a:p>
            <a:pPr marL="457200" indent="-457200">
              <a:buAutoNum type="arabicPeriod"/>
            </a:pPr>
            <a:r>
              <a:rPr lang="en-US" sz="1800" dirty="0" err="1"/>
              <a:t>Calendar_Name</a:t>
            </a:r>
            <a:r>
              <a:rPr lang="en-US" sz="1800" dirty="0"/>
              <a:t> is mandatory</a:t>
            </a:r>
          </a:p>
          <a:p>
            <a:r>
              <a:rPr lang="en-US" sz="2000" b="1" dirty="0"/>
              <a:t>Steps: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Return error if calendar does not exist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Return error if </a:t>
            </a:r>
            <a:r>
              <a:rPr lang="en-US" sz="1800" dirty="0" err="1"/>
              <a:t>Calendar_Name</a:t>
            </a:r>
            <a:r>
              <a:rPr lang="en-US" sz="1800" dirty="0"/>
              <a:t> is not given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Get all dates from </a:t>
            </a:r>
            <a:r>
              <a:rPr lang="en-US" sz="1800" dirty="0" err="1"/>
              <a:t>ujo_calendar</a:t>
            </a:r>
            <a:r>
              <a:rPr lang="en-US" sz="1800" dirty="0"/>
              <a:t> for given calendar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Return information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370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3176" y="295422"/>
            <a:ext cx="8170124" cy="3985371"/>
          </a:xfrm>
        </p:spPr>
        <p:txBody>
          <a:bodyPr/>
          <a:lstStyle/>
          <a:p>
            <a:r>
              <a:rPr lang="en-US" sz="1800" b="1" dirty="0"/>
              <a:t>Test cases: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Calendar already exists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Return all dates of given Calendar in (MM-</a:t>
            </a:r>
            <a:r>
              <a:rPr lang="en-US" sz="1800" dirty="0" err="1"/>
              <a:t>dd</a:t>
            </a:r>
            <a:r>
              <a:rPr lang="en-US" sz="1800" dirty="0"/>
              <a:t>-</a:t>
            </a:r>
            <a:r>
              <a:rPr lang="en-US" sz="1800" dirty="0" err="1"/>
              <a:t>yyyy</a:t>
            </a:r>
            <a:r>
              <a:rPr lang="en-US" sz="1800" dirty="0"/>
              <a:t>  </a:t>
            </a:r>
            <a:r>
              <a:rPr lang="en-US" sz="1800" dirty="0" err="1"/>
              <a:t>hh:mm:ss</a:t>
            </a:r>
            <a:r>
              <a:rPr lang="en-US" sz="1800" dirty="0"/>
              <a:t>) format</a:t>
            </a:r>
            <a:r>
              <a:rPr lang="en-US" sz="1400" dirty="0"/>
              <a:t>	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Calendar does not exist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Return “Invalid Calendar Name : </a:t>
            </a:r>
            <a:r>
              <a:rPr lang="en-US" sz="1800" u="sng" dirty="0" err="1"/>
              <a:t>GivenCalendarName</a:t>
            </a:r>
            <a:r>
              <a:rPr lang="en-US" sz="1800" dirty="0"/>
              <a:t>”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Calendar Name is not given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Return “Calendar Name Is Mandatory”</a:t>
            </a:r>
          </a:p>
          <a:p>
            <a:pPr marL="3937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90570589"/>
      </p:ext>
    </p:extLst>
  </p:cSld>
  <p:clrMapOvr>
    <a:masterClrMapping/>
  </p:clrMapOvr>
</p:sld>
</file>

<file path=ppt/theme/theme1.xml><?xml version="1.0" encoding="utf-8"?>
<a:theme xmlns:a="http://schemas.openxmlformats.org/drawingml/2006/main" name="CA_Corp_Pres_Template_16x9">
  <a:themeElements>
    <a:clrScheme name="CA Corp color palette 2014">
      <a:dk1>
        <a:srgbClr val="20343A"/>
      </a:dk1>
      <a:lt1>
        <a:srgbClr val="FFFFFF"/>
      </a:lt1>
      <a:dk2>
        <a:srgbClr val="58676D"/>
      </a:dk2>
      <a:lt2>
        <a:srgbClr val="D0D8D8"/>
      </a:lt2>
      <a:accent1>
        <a:srgbClr val="53BBD4"/>
      </a:accent1>
      <a:accent2>
        <a:srgbClr val="BD66A9"/>
      </a:accent2>
      <a:accent3>
        <a:srgbClr val="22475C"/>
      </a:accent3>
      <a:accent4>
        <a:srgbClr val="57C1B4"/>
      </a:accent4>
      <a:accent5>
        <a:srgbClr val="3B2259"/>
      </a:accent5>
      <a:accent6>
        <a:srgbClr val="FFC91C"/>
      </a:accent6>
      <a:hlink>
        <a:srgbClr val="22475C"/>
      </a:hlink>
      <a:folHlink>
        <a:srgbClr val="3B22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chemeClr val="accent3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A Event Templat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Corp and Event Titl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rp and Event Closing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Corp and Event Divider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Font xmlns="dc8eff60-28dd-4404-9dba-e6ba6c545568" xsi:nil="true"/>
    <RecordType_CA xmlns="dc8eff60-28dd-4404-9dba-e6ba6c545568">Secondary</RecordType_CA>
    <Category xmlns="dc8eff60-28dd-4404-9dba-e6ba6c545568">Presentation</Category>
    <PPT_x0020_Type xmlns="dc8eff60-28dd-4404-9dba-e6ba6c545568">Template</PPT_x0020_Type>
    <PublishingExpirationDate xmlns="http://schemas.microsoft.com/sharepoint/v3" xsi:nil="true"/>
    <PublishingStartDate xmlns="http://schemas.microsoft.com/sharepoint/v3" xsi:nil="true"/>
    <Internal_x002f_External xmlns="dc8eff60-28dd-4404-9dba-e6ba6c545568">External</Internal_x002f_External>
    <Template_x0020_Type xmlns="dc8eff60-28dd-4404-9dba-e6ba6c545568">Presentations</Template_x0020_Typ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72418B783044BF2F590CB9E4516B" ma:contentTypeVersion="6" ma:contentTypeDescription="Create a new document." ma:contentTypeScope="" ma:versionID="5c6d91fd6684f55a4bed8b46f4e8fc47">
  <xsd:schema xmlns:xsd="http://www.w3.org/2001/XMLSchema" xmlns:p="http://schemas.microsoft.com/office/2006/metadata/properties" xmlns:ns1="http://schemas.microsoft.com/sharepoint/v3" xmlns:ns2="dc8eff60-28dd-4404-9dba-e6ba6c545568" targetNamespace="http://schemas.microsoft.com/office/2006/metadata/properties" ma:root="true" ma:fieldsID="6bab3289ae11c781e41a2c24b2cfd769" ns1:_="" ns2:_="">
    <xsd:import namespace="http://schemas.microsoft.com/sharepoint/v3"/>
    <xsd:import namespace="dc8eff60-28dd-4404-9dba-e6ba6c54556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Internal_x002f_External"/>
                <xsd:element ref="ns2:Template_x0020_Type"/>
                <xsd:element ref="ns2:Font" minOccurs="0"/>
                <xsd:element ref="ns2:PPT_x0020_Type" minOccurs="0"/>
                <xsd:element ref="ns2:Category" minOccurs="0"/>
                <xsd:element ref="ns2:RecordType_CA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dc8eff60-28dd-4404-9dba-e6ba6c545568" elementFormDefault="qualified">
    <xsd:import namespace="http://schemas.microsoft.com/office/2006/documentManagement/types"/>
    <xsd:element name="Internal_x002f_External" ma:index="10" ma:displayName="Internal/External" ma:default="External" ma:format="Dropdown" ma:internalName="Internal_x002f_External">
      <xsd:simpleType>
        <xsd:restriction base="dms:Choice">
          <xsd:enumeration value="Internal"/>
          <xsd:enumeration value="External"/>
          <xsd:enumeration value="Both"/>
        </xsd:restriction>
      </xsd:simpleType>
    </xsd:element>
    <xsd:element name="Template_x0020_Type" ma:index="11" ma:displayName="Template Type" ma:default="Self-Help" ma:format="Dropdown" ma:internalName="Template_x0020_Type">
      <xsd:simpleType>
        <xsd:restriction base="dms:Choice">
          <xsd:enumeration value="Presentations"/>
          <xsd:enumeration value="Stationery"/>
          <xsd:enumeration value="Collateral"/>
          <xsd:enumeration value="Employee Communications"/>
          <xsd:enumeration value="Self-Help"/>
        </xsd:restriction>
      </xsd:simpleType>
    </xsd:element>
    <xsd:element name="Font" ma:index="12" nillable="true" ma:displayName="Font" ma:format="Dropdown" ma:internalName="Font">
      <xsd:simpleType>
        <xsd:restriction base="dms:Choice">
          <xsd:enumeration value="Calibri"/>
          <xsd:enumeration value="CA Sans"/>
        </xsd:restriction>
      </xsd:simpleType>
    </xsd:element>
    <xsd:element name="PPT_x0020_Type" ma:index="13" nillable="true" ma:displayName="PPT Type" ma:default="Template" ma:format="Dropdown" ma:internalName="PPT_x0020_Type">
      <xsd:simpleType>
        <xsd:restriction base="dms:Choice">
          <xsd:enumeration value="User Guide"/>
          <xsd:enumeration value="Template"/>
          <xsd:enumeration value="Color Library"/>
        </xsd:restriction>
      </xsd:simpleType>
    </xsd:element>
    <xsd:element name="Category" ma:index="14" nillable="true" ma:displayName="Category" ma:default="Presentation" ma:format="Dropdown" ma:internalName="Category">
      <xsd:simpleType>
        <xsd:restriction base="dms:Choice">
          <xsd:enumeration value="Generic We Can Message"/>
          <xsd:enumeration value="Corporate News &amp; Views"/>
          <xsd:enumeration value="Specific Email"/>
          <xsd:enumeration value="Press Release"/>
          <xsd:enumeration value="Presentation"/>
          <xsd:enumeration value="Word Template"/>
        </xsd:restriction>
      </xsd:simpleType>
    </xsd:element>
    <xsd:element name="RecordType_CA" ma:index="15" ma:displayName="Record Type" ma:default="Secondary" ma:description="Please select the record type of the content. If you have any questions on the meanings, reference the following: http://qms.ca.com/document.asp?ID=5761" ma:internalName="RecordType_CA" ma:readOnly="false">
      <xsd:simpleType>
        <xsd:restriction base="dms:Choice">
          <xsd:enumeration value="Secondary"/>
          <xsd:enumeration value="Primary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C0CDD92-BFA8-487A-886A-AB5CA827D790}">
  <ds:schemaRefs>
    <ds:schemaRef ds:uri="http://schemas.openxmlformats.org/package/2006/metadata/core-properties"/>
    <ds:schemaRef ds:uri="http://schemas.microsoft.com/sharepoint/v3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dc8eff60-28dd-4404-9dba-e6ba6c545568"/>
  </ds:schemaRefs>
</ds:datastoreItem>
</file>

<file path=customXml/itemProps2.xml><?xml version="1.0" encoding="utf-8"?>
<ds:datastoreItem xmlns:ds="http://schemas.openxmlformats.org/officeDocument/2006/customXml" ds:itemID="{3C7E8C9B-B55C-4026-A315-0168911168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384A13-723B-41CC-B63A-F28A48C406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c8eff60-28dd-4404-9dba-e6ba6c545568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CA_Corp_Pres_Template_16x9</Template>
  <TotalTime>9943</TotalTime>
  <Words>140</Words>
  <Application>Microsoft Office PowerPoint</Application>
  <PresentationFormat>Custom</PresentationFormat>
  <Paragraphs>56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 Unicode MS</vt:lpstr>
      <vt:lpstr>Arial</vt:lpstr>
      <vt:lpstr>Arial Narrow</vt:lpstr>
      <vt:lpstr>Calibri</vt:lpstr>
      <vt:lpstr>Wingdings</vt:lpstr>
      <vt:lpstr>CA_Corp_Pres_Template_16x9</vt:lpstr>
      <vt:lpstr>CA Event Template</vt:lpstr>
      <vt:lpstr>Corp and Event Title</vt:lpstr>
      <vt:lpstr>Corp and Event Closing</vt:lpstr>
      <vt:lpstr>Corp and Event Divider</vt:lpstr>
      <vt:lpstr>Technical Workshop Demo </vt:lpstr>
      <vt:lpstr>Agenda</vt:lpstr>
      <vt:lpstr>Introduction</vt:lpstr>
      <vt:lpstr>Architecture</vt:lpstr>
      <vt:lpstr>Use case for workshop</vt:lpstr>
      <vt:lpstr>ListDatesForCalendar</vt:lpstr>
      <vt:lpstr>PowerPoint Presentation</vt:lpstr>
    </vt:vector>
  </TitlesOfParts>
  <Company>CA Technologies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Always In Title Case;  2 Lines Preferred</dc:title>
  <dc:creator>Thirumal, Bandi</dc:creator>
  <cp:lastModifiedBy>Sagar, Prerna</cp:lastModifiedBy>
  <cp:revision>303</cp:revision>
  <dcterms:created xsi:type="dcterms:W3CDTF">2014-04-23T05:04:14Z</dcterms:created>
  <dcterms:modified xsi:type="dcterms:W3CDTF">2016-08-22T11:49:56Z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0x010100D60472418B783044BF2F590CB9E4516B</vt:lpwstr>
  </property>
</Properties>
</file>