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6" r:id="rId9"/>
    <p:sldId id="367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92"/>
            <a:ext cx="8229600" cy="410575"/>
          </a:xfrm>
        </p:spPr>
        <p:txBody>
          <a:bodyPr/>
          <a:lstStyle/>
          <a:p>
            <a:r>
              <a:rPr lang="en-US" u="sng" dirty="0"/>
              <a:t>ListDatesForCycle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86264"/>
            <a:ext cx="8170124" cy="3763108"/>
          </a:xfrm>
        </p:spPr>
        <p:txBody>
          <a:bodyPr/>
          <a:lstStyle/>
          <a:p>
            <a:r>
              <a:rPr lang="en-US" sz="1800" u="sng" dirty="0"/>
              <a:t>INPUT</a:t>
            </a:r>
            <a:r>
              <a:rPr lang="en-US" sz="1800" dirty="0"/>
              <a:t>: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Cycle Name</a:t>
            </a:r>
          </a:p>
          <a:p>
            <a:pPr marL="393700" lvl="1" indent="0">
              <a:buNone/>
            </a:pPr>
            <a:endParaRPr lang="en-US" sz="1600" dirty="0"/>
          </a:p>
          <a:p>
            <a:r>
              <a:rPr lang="en-US" sz="1800" u="sng" dirty="0"/>
              <a:t>STEPS</a:t>
            </a:r>
            <a:r>
              <a:rPr lang="en-US" sz="1800" dirty="0"/>
              <a:t>: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Return error if Cycle does not exist.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Get description from ujo_calendar_desc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Get all periods from ujo_cycle for this cycle</a:t>
            </a:r>
          </a:p>
          <a:p>
            <a:pPr lvl="1">
              <a:buFont typeface="+mj-lt"/>
              <a:buAutoNum type="romanLcPeriod"/>
            </a:pPr>
            <a:r>
              <a:rPr lang="en-US" sz="1600" dirty="0"/>
              <a:t>Return information about the Cycle.</a:t>
            </a:r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endParaRPr lang="en-US" sz="16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lvl="1">
              <a:buFont typeface="+mj-lt"/>
              <a:buAutoNum type="romanLcPeriod"/>
            </a:pPr>
            <a:endParaRPr lang="en-US" sz="1200" dirty="0"/>
          </a:p>
          <a:p>
            <a:pPr marL="3937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05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76" y="481437"/>
            <a:ext cx="8229600" cy="410575"/>
          </a:xfrm>
        </p:spPr>
        <p:txBody>
          <a:bodyPr/>
          <a:lstStyle/>
          <a:p>
            <a:r>
              <a:rPr lang="en-US" u="sng" dirty="0"/>
              <a:t>ListDatesForCycle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1530145"/>
            <a:ext cx="8170124" cy="3278187"/>
          </a:xfrm>
        </p:spPr>
        <p:txBody>
          <a:bodyPr/>
          <a:lstStyle/>
          <a:p>
            <a:r>
              <a:rPr lang="en-US" sz="2000" u="sng" dirty="0"/>
              <a:t>TEST CASES</a:t>
            </a:r>
            <a:r>
              <a:rPr lang="en-US" dirty="0"/>
              <a:t>:</a:t>
            </a:r>
          </a:p>
          <a:p>
            <a:pPr marL="908050" lvl="1" indent="-514350">
              <a:buFont typeface="+mj-lt"/>
              <a:buAutoNum type="romanLcPeriod"/>
            </a:pPr>
            <a:endParaRPr lang="en-US" dirty="0"/>
          </a:p>
          <a:p>
            <a:pPr marL="908050" lvl="1" indent="-514350">
              <a:buFont typeface="+mj-lt"/>
              <a:buAutoNum type="romanLcPeriod"/>
            </a:pPr>
            <a:r>
              <a:rPr lang="en-US" dirty="0"/>
              <a:t>Invalid Cycle Name</a:t>
            </a:r>
          </a:p>
          <a:p>
            <a:pPr marL="908050" lvl="1" indent="-514350">
              <a:buFont typeface="+mj-lt"/>
              <a:buAutoNum type="romanLcPeriod"/>
            </a:pPr>
            <a:r>
              <a:rPr lang="en-US" dirty="0"/>
              <a:t>Valid Cycle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5120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9951</TotalTime>
  <Words>43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ListDatesForCycle</vt:lpstr>
      <vt:lpstr>ListDatesForCycle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Pati, Dilip</cp:lastModifiedBy>
  <cp:revision>304</cp:revision>
  <dcterms:created xsi:type="dcterms:W3CDTF">2014-04-23T05:04:14Z</dcterms:created>
  <dcterms:modified xsi:type="dcterms:W3CDTF">2016-08-23T04:53:41Z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