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4" r:id="rId9"/>
    <p:sldId id="365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ModifyCycleCalendarDescription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568456"/>
            <a:ext cx="8170124" cy="3712338"/>
          </a:xfrm>
        </p:spPr>
        <p:txBody>
          <a:bodyPr/>
          <a:lstStyle/>
          <a:p>
            <a:r>
              <a:rPr lang="en-US" sz="1800" dirty="0"/>
              <a:t>Input: </a:t>
            </a:r>
          </a:p>
          <a:p>
            <a:pPr marL="457200" indent="-457200">
              <a:buAutoNum type="arabicPeriod"/>
            </a:pPr>
            <a:r>
              <a:rPr lang="en-US" sz="1800" dirty="0"/>
              <a:t>Calendar Name is mandatory</a:t>
            </a:r>
          </a:p>
          <a:p>
            <a:pPr marL="457200" indent="-457200">
              <a:buAutoNum type="arabicPeriod"/>
            </a:pPr>
            <a:r>
              <a:rPr lang="en-US" sz="1800" dirty="0"/>
              <a:t>Calendar Description is mandatory</a:t>
            </a:r>
          </a:p>
          <a:p>
            <a:r>
              <a:rPr lang="en-US" sz="1800" dirty="0"/>
              <a:t>Steps:</a:t>
            </a:r>
          </a:p>
          <a:p>
            <a:r>
              <a:rPr lang="en-US" sz="1800" dirty="0"/>
              <a:t>1. Return error if calendar does not  exists</a:t>
            </a:r>
          </a:p>
          <a:p>
            <a:r>
              <a:rPr lang="en-US" sz="1800" dirty="0"/>
              <a:t>2. For each calendar, update description in </a:t>
            </a:r>
            <a:r>
              <a:rPr lang="en-US" sz="1800" dirty="0" err="1"/>
              <a:t>ujo_calendar_desc</a:t>
            </a:r>
            <a:r>
              <a:rPr lang="en-US" sz="1800" dirty="0"/>
              <a:t> </a:t>
            </a:r>
          </a:p>
          <a:p>
            <a:r>
              <a:rPr lang="en-US" sz="1800" dirty="0"/>
              <a:t>3. return success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003300"/>
            <a:ext cx="8170863" cy="3278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Test cases:</a:t>
            </a:r>
          </a:p>
          <a:p>
            <a:pPr marL="0" indent="0">
              <a:buNone/>
            </a:pPr>
            <a:r>
              <a:rPr lang="en-US" dirty="0"/>
              <a:t>1Calendar already exists</a:t>
            </a:r>
          </a:p>
          <a:p>
            <a:pPr marL="0" indent="0">
              <a:buNone/>
            </a:pPr>
            <a:r>
              <a:rPr lang="en-US" dirty="0"/>
              <a:t>2 Calendar does not exist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0185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10905</TotalTime>
  <Words>48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ModifyCycleCalendarDescription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Prasad, Mritunjay</cp:lastModifiedBy>
  <cp:revision>296</cp:revision>
  <dcterms:created xsi:type="dcterms:W3CDTF">2014-04-23T05:04:14Z</dcterms:created>
  <dcterms:modified xsi:type="dcterms:W3CDTF">2016-08-23T04:50:28Z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