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5" r:id="rId9"/>
    <p:sldId id="366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ModifyStandardCalendarDescription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1.Calendar 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2.Calendar Description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Steps: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Return error if calendar does not exist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update description in </a:t>
            </a:r>
            <a:r>
              <a:rPr lang="en-US" sz="2000" dirty="0" err="1"/>
              <a:t>ujo_calendar_desc</a:t>
            </a:r>
            <a:r>
              <a:rPr lang="en-US" sz="2000" dirty="0"/>
              <a:t> for this calendar using name and </a:t>
            </a:r>
            <a:r>
              <a:rPr lang="en-US" sz="2000" dirty="0" err="1"/>
              <a:t>cal_type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3. return success</a:t>
            </a:r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name not specified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description is updated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/>
              <a:t>Calendar doesn’t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9890</TotalTime>
  <Words>49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ModifyStandardCalendarDescription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Taur, Abhishek Balasaheb</cp:lastModifiedBy>
  <cp:revision>295</cp:revision>
  <dcterms:created xsi:type="dcterms:W3CDTF">2014-04-23T05:04:14Z</dcterms:created>
  <dcterms:modified xsi:type="dcterms:W3CDTF">2016-08-22T12:06:16Z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