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9" r:id="rId5"/>
    <p:sldMasterId id="2147483767" r:id="rId6"/>
    <p:sldMasterId id="2147483757" r:id="rId7"/>
    <p:sldMasterId id="2147483729" r:id="rId8"/>
  </p:sldMasterIdLst>
  <p:notesMasterIdLst>
    <p:notesMasterId r:id="rId81"/>
  </p:notesMasterIdLst>
  <p:handoutMasterIdLst>
    <p:handoutMasterId r:id="rId82"/>
  </p:handoutMasterIdLst>
  <p:sldIdLst>
    <p:sldId id="298" r:id="rId9"/>
    <p:sldId id="347" r:id="rId10"/>
    <p:sldId id="362" r:id="rId11"/>
    <p:sldId id="327" r:id="rId12"/>
    <p:sldId id="363" r:id="rId13"/>
    <p:sldId id="364" r:id="rId14"/>
    <p:sldId id="429" r:id="rId15"/>
    <p:sldId id="366" r:id="rId16"/>
    <p:sldId id="367" r:id="rId17"/>
    <p:sldId id="368" r:id="rId18"/>
    <p:sldId id="369" r:id="rId19"/>
    <p:sldId id="370" r:id="rId20"/>
    <p:sldId id="430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431" r:id="rId32"/>
    <p:sldId id="382" r:id="rId33"/>
    <p:sldId id="383" r:id="rId34"/>
    <p:sldId id="387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432" r:id="rId43"/>
    <p:sldId id="396" r:id="rId44"/>
    <p:sldId id="397" r:id="rId45"/>
    <p:sldId id="433" r:id="rId46"/>
    <p:sldId id="398" r:id="rId47"/>
    <p:sldId id="434" r:id="rId48"/>
    <p:sldId id="399" r:id="rId49"/>
    <p:sldId id="400" r:id="rId50"/>
    <p:sldId id="401" r:id="rId51"/>
    <p:sldId id="402" r:id="rId52"/>
    <p:sldId id="403" r:id="rId53"/>
    <p:sldId id="404" r:id="rId54"/>
    <p:sldId id="405" r:id="rId55"/>
    <p:sldId id="407" r:id="rId56"/>
    <p:sldId id="408" r:id="rId57"/>
    <p:sldId id="409" r:id="rId58"/>
    <p:sldId id="410" r:id="rId59"/>
    <p:sldId id="411" r:id="rId60"/>
    <p:sldId id="412" r:id="rId61"/>
    <p:sldId id="413" r:id="rId62"/>
    <p:sldId id="414" r:id="rId63"/>
    <p:sldId id="415" r:id="rId64"/>
    <p:sldId id="417" r:id="rId65"/>
    <p:sldId id="418" r:id="rId66"/>
    <p:sldId id="419" r:id="rId67"/>
    <p:sldId id="420" r:id="rId68"/>
    <p:sldId id="435" r:id="rId69"/>
    <p:sldId id="436" r:id="rId70"/>
    <p:sldId id="422" r:id="rId71"/>
    <p:sldId id="423" r:id="rId72"/>
    <p:sldId id="424" r:id="rId73"/>
    <p:sldId id="425" r:id="rId74"/>
    <p:sldId id="437" r:id="rId75"/>
    <p:sldId id="438" r:id="rId76"/>
    <p:sldId id="426" r:id="rId77"/>
    <p:sldId id="427" r:id="rId78"/>
    <p:sldId id="439" r:id="rId79"/>
    <p:sldId id="440" r:id="rId80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8" userDrawn="1">
          <p15:clr>
            <a:srgbClr val="A4A3A4"/>
          </p15:clr>
        </p15:guide>
        <p15:guide id="2" orient="horz" pos="2533">
          <p15:clr>
            <a:srgbClr val="A4A3A4"/>
          </p15:clr>
        </p15:guide>
        <p15:guide id="3" orient="horz" pos="982">
          <p15:clr>
            <a:srgbClr val="A4A3A4"/>
          </p15:clr>
        </p15:guide>
        <p15:guide id="4" orient="horz" pos="2052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2332">
          <p15:clr>
            <a:srgbClr val="A4A3A4"/>
          </p15:clr>
        </p15:guide>
        <p15:guide id="7" pos="5432">
          <p15:clr>
            <a:srgbClr val="A4A3A4"/>
          </p15:clr>
        </p15:guide>
        <p15:guide id="8" pos="3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FFCC"/>
    <a:srgbClr val="FF0000"/>
    <a:srgbClr val="6D0404"/>
    <a:srgbClr val="20343A"/>
    <a:srgbClr val="22465E"/>
    <a:srgbClr val="22475C"/>
    <a:srgbClr val="3B2259"/>
    <a:srgbClr val="53BBD4"/>
    <a:srgbClr val="192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67" autoAdjust="0"/>
    <p:restoredTop sz="95377" autoAdjust="0"/>
  </p:normalViewPr>
  <p:slideViewPr>
    <p:cSldViewPr snapToGrid="0">
      <p:cViewPr varScale="1">
        <p:scale>
          <a:sx n="109" d="100"/>
          <a:sy n="109" d="100"/>
        </p:scale>
        <p:origin x="475" y="91"/>
      </p:cViewPr>
      <p:guideLst>
        <p:guide orient="horz" pos="488"/>
        <p:guide orient="horz" pos="2533"/>
        <p:guide orient="horz" pos="982"/>
        <p:guide orient="horz" pos="2052"/>
        <p:guide pos="2880"/>
        <p:guide pos="2332"/>
        <p:guide pos="5432"/>
        <p:guide pos="3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12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76" Type="http://schemas.openxmlformats.org/officeDocument/2006/relationships/slide" Target="slides/slide68.xml"/><Relationship Id="rId8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3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slide" Target="slides/slide58.xml"/><Relationship Id="rId74" Type="http://schemas.openxmlformats.org/officeDocument/2006/relationships/slide" Target="slides/slide66.xml"/><Relationship Id="rId79" Type="http://schemas.openxmlformats.org/officeDocument/2006/relationships/slide" Target="slides/slide7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3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77" Type="http://schemas.openxmlformats.org/officeDocument/2006/relationships/slide" Target="slides/slide69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80" Type="http://schemas.openxmlformats.org/officeDocument/2006/relationships/slide" Target="slides/slide72.xml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slide" Target="slides/slide62.xml"/><Relationship Id="rId75" Type="http://schemas.openxmlformats.org/officeDocument/2006/relationships/slide" Target="slides/slide67.xml"/><Relationship Id="rId83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slide" Target="slides/slide65.xml"/><Relationship Id="rId78" Type="http://schemas.openxmlformats.org/officeDocument/2006/relationships/slide" Target="slides/slide70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9E9D8-FB85-48D9-9BE0-E471BB1EFF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07127" y="158496"/>
            <a:ext cx="485113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BE09F-839A-4E46-AA96-6B1F206C891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65929" y="146304"/>
            <a:ext cx="426311" cy="3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22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04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29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532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34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82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08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.emf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4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5960787" y="0"/>
            <a:ext cx="2167128" cy="3675888"/>
          </a:xfrm>
          <a:prstGeom prst="rect">
            <a:avLst/>
          </a:prstGeom>
          <a:solidFill>
            <a:srgbClr val="22475C">
              <a:alpha val="95000"/>
            </a:srgb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Title - Title Case, Calibri 28 pt bold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880"/>
            <a:ext cx="8229600" cy="1617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4473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4887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22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255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  <p:pic>
        <p:nvPicPr>
          <p:cNvPr id="12" name="Picture 11" descr="ca_r_1cr_grey.eps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70826" y="4310413"/>
            <a:ext cx="695324" cy="5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52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tx1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8" name="Picture 17" descr="ca_r_1cr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423253" y="1702860"/>
            <a:ext cx="1683644" cy="1500824"/>
          </a:xfrm>
          <a:prstGeom prst="rect">
            <a:avLst/>
          </a:prstGeom>
        </p:spPr>
      </p:pic>
      <p:pic>
        <p:nvPicPr>
          <p:cNvPr id="19" name="Picture Placeholder 2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2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bg2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9" name="Picture Placeholder 2"/>
          <p:cNvPicPr>
            <a:picLocks/>
          </p:cNvPicPr>
          <p:nvPr userDrawn="1"/>
        </p:nvPicPr>
        <p:blipFill>
          <a:blip r:embed="rId2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3">
            <a:duotone>
              <a:prstClr val="black"/>
              <a:schemeClr val="bg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4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a_r_1cr_grey.eps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724595" y="2012456"/>
            <a:ext cx="1062415" cy="88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lIns="274320" tIns="365760" rIns="91440" bIns="1280160" anchor="t" anchorCtr="0"/>
          <a:lstStyle>
            <a:lvl1pPr algn="l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60787" y="0"/>
            <a:ext cx="2167128" cy="3675888"/>
          </a:xfrm>
          <a:solidFill>
            <a:schemeClr val="accent3">
              <a:alpha val="95000"/>
            </a:scheme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552"/>
            <a:ext cx="6858000" cy="179235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4030"/>
            <a:ext cx="6858000" cy="124297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2745-D110-45B6-8071-8314F8B94A2F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0D38-AE07-46B4-906A-B56EE9EFF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9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9670" y="981076"/>
            <a:ext cx="8229600" cy="3355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264" y="981375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pic>
        <p:nvPicPr>
          <p:cNvPr id="7" name="Picture 6" descr="ca_r_1cr_grey.eps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86634" y="4479578"/>
            <a:ext cx="509655" cy="42269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003275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1" r:id="rId2"/>
    <p:sldLayoutId id="2147483652" r:id="rId3"/>
    <p:sldLayoutId id="2147483765" r:id="rId4"/>
    <p:sldLayoutId id="2147483655" r:id="rId5"/>
    <p:sldLayoutId id="2147483772" r:id="rId6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tx1"/>
        </a:buClr>
        <a:buFont typeface="Wingdings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Char char="–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Arial"/>
        <a:buChar char="–"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984918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8" name="TextBox 7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all" spc="0" normalizeH="0" baseline="0" noProof="0" smtClean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all" spc="0" normalizeH="0" baseline="0" noProof="0" dirty="0">
              <a:ln>
                <a:noFill/>
              </a:ln>
              <a:solidFill>
                <a:srgbClr val="6D7D80"/>
              </a:solidFill>
              <a:effectLst/>
              <a:uLnTx/>
              <a:uFillTx/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  <p:grpSp>
        <p:nvGrpSpPr>
          <p:cNvPr id="24" name="Group 23"/>
          <p:cNvGrpSpPr/>
          <p:nvPr/>
        </p:nvGrpSpPr>
        <p:grpSpPr bwMode="invGray">
          <a:xfrm>
            <a:off x="8186738" y="4479925"/>
            <a:ext cx="509587" cy="423863"/>
            <a:chOff x="8186738" y="4479925"/>
            <a:chExt cx="509587" cy="423863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8186738" y="4479925"/>
              <a:ext cx="509587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9" name="Freeform 5"/>
            <p:cNvSpPr>
              <a:spLocks noEditPoints="1"/>
            </p:cNvSpPr>
            <p:nvPr userDrawn="1"/>
          </p:nvSpPr>
          <p:spPr bwMode="invGray">
            <a:xfrm>
              <a:off x="8651875" y="4737100"/>
              <a:ext cx="30162" cy="30163"/>
            </a:xfrm>
            <a:custGeom>
              <a:avLst/>
              <a:gdLst/>
              <a:ahLst/>
              <a:cxnLst>
                <a:cxn ang="0">
                  <a:pos x="95" y="58"/>
                </a:cxn>
                <a:cxn ang="0">
                  <a:pos x="95" y="58"/>
                </a:cxn>
                <a:cxn ang="0">
                  <a:pos x="81" y="58"/>
                </a:cxn>
                <a:cxn ang="0">
                  <a:pos x="81" y="91"/>
                </a:cxn>
                <a:cxn ang="0">
                  <a:pos x="95" y="91"/>
                </a:cxn>
                <a:cxn ang="0">
                  <a:pos x="115" y="75"/>
                </a:cxn>
                <a:cxn ang="0">
                  <a:pos x="95" y="58"/>
                </a:cxn>
                <a:cxn ang="0">
                  <a:pos x="95" y="58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2" y="105"/>
                </a:cxn>
                <a:cxn ang="0">
                  <a:pos x="81" y="105"/>
                </a:cxn>
                <a:cxn ang="0">
                  <a:pos x="81" y="150"/>
                </a:cxn>
                <a:cxn ang="0">
                  <a:pos x="62" y="150"/>
                </a:cxn>
                <a:cxn ang="0">
                  <a:pos x="62" y="41"/>
                </a:cxn>
                <a:cxn ang="0">
                  <a:pos x="95" y="41"/>
                </a:cxn>
                <a:cxn ang="0">
                  <a:pos x="134" y="73"/>
                </a:cxn>
                <a:cxn ang="0">
                  <a:pos x="112" y="103"/>
                </a:cxn>
                <a:cxn ang="0">
                  <a:pos x="143" y="147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14" y="99"/>
                </a:cxn>
                <a:cxn ang="0">
                  <a:pos x="96" y="186"/>
                </a:cxn>
                <a:cxn ang="0">
                  <a:pos x="179" y="99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96" y="198"/>
                </a:cxn>
                <a:cxn ang="0">
                  <a:pos x="96" y="198"/>
                </a:cxn>
                <a:cxn ang="0">
                  <a:pos x="0" y="99"/>
                </a:cxn>
                <a:cxn ang="0">
                  <a:pos x="96" y="0"/>
                </a:cxn>
                <a:cxn ang="0">
                  <a:pos x="192" y="99"/>
                </a:cxn>
                <a:cxn ang="0">
                  <a:pos x="96" y="198"/>
                </a:cxn>
              </a:cxnLst>
              <a:rect l="0" t="0" r="r" b="b"/>
              <a:pathLst>
                <a:path w="192" h="198">
                  <a:moveTo>
                    <a:pt x="95" y="58"/>
                  </a:moveTo>
                  <a:lnTo>
                    <a:pt x="95" y="58"/>
                  </a:lnTo>
                  <a:lnTo>
                    <a:pt x="81" y="58"/>
                  </a:lnTo>
                  <a:lnTo>
                    <a:pt x="81" y="91"/>
                  </a:lnTo>
                  <a:lnTo>
                    <a:pt x="95" y="91"/>
                  </a:lnTo>
                  <a:cubicBezTo>
                    <a:pt x="107" y="91"/>
                    <a:pt x="115" y="85"/>
                    <a:pt x="115" y="75"/>
                  </a:cubicBezTo>
                  <a:cubicBezTo>
                    <a:pt x="115" y="64"/>
                    <a:pt x="108" y="58"/>
                    <a:pt x="95" y="58"/>
                  </a:cubicBezTo>
                  <a:lnTo>
                    <a:pt x="95" y="58"/>
                  </a:lnTo>
                  <a:close/>
                  <a:moveTo>
                    <a:pt x="125" y="152"/>
                  </a:moveTo>
                  <a:lnTo>
                    <a:pt x="125" y="152"/>
                  </a:lnTo>
                  <a:lnTo>
                    <a:pt x="92" y="105"/>
                  </a:lnTo>
                  <a:lnTo>
                    <a:pt x="81" y="105"/>
                  </a:lnTo>
                  <a:lnTo>
                    <a:pt x="81" y="150"/>
                  </a:lnTo>
                  <a:lnTo>
                    <a:pt x="62" y="150"/>
                  </a:lnTo>
                  <a:lnTo>
                    <a:pt x="62" y="41"/>
                  </a:lnTo>
                  <a:lnTo>
                    <a:pt x="95" y="41"/>
                  </a:lnTo>
                  <a:cubicBezTo>
                    <a:pt x="118" y="41"/>
                    <a:pt x="134" y="53"/>
                    <a:pt x="134" y="73"/>
                  </a:cubicBezTo>
                  <a:cubicBezTo>
                    <a:pt x="134" y="89"/>
                    <a:pt x="125" y="99"/>
                    <a:pt x="112" y="103"/>
                  </a:cubicBezTo>
                  <a:lnTo>
                    <a:pt x="143" y="147"/>
                  </a:lnTo>
                  <a:lnTo>
                    <a:pt x="125" y="152"/>
                  </a:lnTo>
                  <a:lnTo>
                    <a:pt x="125" y="152"/>
                  </a:lnTo>
                  <a:close/>
                  <a:moveTo>
                    <a:pt x="96" y="12"/>
                  </a:moveTo>
                  <a:lnTo>
                    <a:pt x="96" y="12"/>
                  </a:lnTo>
                  <a:cubicBezTo>
                    <a:pt x="51" y="12"/>
                    <a:pt x="14" y="43"/>
                    <a:pt x="14" y="99"/>
                  </a:cubicBezTo>
                  <a:cubicBezTo>
                    <a:pt x="14" y="155"/>
                    <a:pt x="51" y="186"/>
                    <a:pt x="96" y="186"/>
                  </a:cubicBezTo>
                  <a:cubicBezTo>
                    <a:pt x="142" y="186"/>
                    <a:pt x="179" y="155"/>
                    <a:pt x="179" y="99"/>
                  </a:cubicBezTo>
                  <a:cubicBezTo>
                    <a:pt x="179" y="43"/>
                    <a:pt x="142" y="12"/>
                    <a:pt x="96" y="12"/>
                  </a:cubicBezTo>
                  <a:lnTo>
                    <a:pt x="96" y="12"/>
                  </a:lnTo>
                  <a:close/>
                  <a:moveTo>
                    <a:pt x="96" y="198"/>
                  </a:moveTo>
                  <a:lnTo>
                    <a:pt x="96" y="198"/>
                  </a:lnTo>
                  <a:cubicBezTo>
                    <a:pt x="39" y="198"/>
                    <a:pt x="0" y="158"/>
                    <a:pt x="0" y="99"/>
                  </a:cubicBezTo>
                  <a:cubicBezTo>
                    <a:pt x="0" y="41"/>
                    <a:pt x="40" y="0"/>
                    <a:pt x="96" y="0"/>
                  </a:cubicBezTo>
                  <a:cubicBezTo>
                    <a:pt x="153" y="0"/>
                    <a:pt x="192" y="40"/>
                    <a:pt x="192" y="99"/>
                  </a:cubicBezTo>
                  <a:cubicBezTo>
                    <a:pt x="192" y="158"/>
                    <a:pt x="152" y="198"/>
                    <a:pt x="96" y="198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invGray">
            <a:xfrm>
              <a:off x="8186738" y="4819650"/>
              <a:ext cx="28575" cy="66675"/>
            </a:xfrm>
            <a:custGeom>
              <a:avLst/>
              <a:gdLst/>
              <a:ahLst/>
              <a:cxnLst>
                <a:cxn ang="0">
                  <a:pos x="44" y="108"/>
                </a:cxn>
                <a:cxn ang="0">
                  <a:pos x="44" y="108"/>
                </a:cxn>
                <a:cxn ang="0">
                  <a:pos x="44" y="0"/>
                </a:cxn>
                <a:cxn ang="0">
                  <a:pos x="121" y="0"/>
                </a:cxn>
                <a:cxn ang="0">
                  <a:pos x="121" y="108"/>
                </a:cxn>
                <a:cxn ang="0">
                  <a:pos x="184" y="108"/>
                </a:cxn>
                <a:cxn ang="0">
                  <a:pos x="184" y="170"/>
                </a:cxn>
                <a:cxn ang="0">
                  <a:pos x="121" y="170"/>
                </a:cxn>
                <a:cxn ang="0">
                  <a:pos x="121" y="353"/>
                </a:cxn>
                <a:cxn ang="0">
                  <a:pos x="149" y="376"/>
                </a:cxn>
                <a:cxn ang="0">
                  <a:pos x="184" y="370"/>
                </a:cxn>
                <a:cxn ang="0">
                  <a:pos x="184" y="433"/>
                </a:cxn>
                <a:cxn ang="0">
                  <a:pos x="123" y="438"/>
                </a:cxn>
                <a:cxn ang="0">
                  <a:pos x="44" y="363"/>
                </a:cxn>
                <a:cxn ang="0">
                  <a:pos x="44" y="170"/>
                </a:cxn>
                <a:cxn ang="0">
                  <a:pos x="0" y="170"/>
                </a:cxn>
                <a:cxn ang="0">
                  <a:pos x="0" y="108"/>
                </a:cxn>
                <a:cxn ang="0">
                  <a:pos x="44" y="108"/>
                </a:cxn>
              </a:cxnLst>
              <a:rect l="0" t="0" r="r" b="b"/>
              <a:pathLst>
                <a:path w="184" h="438">
                  <a:moveTo>
                    <a:pt x="44" y="108"/>
                  </a:moveTo>
                  <a:lnTo>
                    <a:pt x="44" y="108"/>
                  </a:lnTo>
                  <a:lnTo>
                    <a:pt x="44" y="0"/>
                  </a:lnTo>
                  <a:lnTo>
                    <a:pt x="121" y="0"/>
                  </a:lnTo>
                  <a:lnTo>
                    <a:pt x="121" y="108"/>
                  </a:lnTo>
                  <a:lnTo>
                    <a:pt x="184" y="108"/>
                  </a:lnTo>
                  <a:lnTo>
                    <a:pt x="184" y="170"/>
                  </a:lnTo>
                  <a:lnTo>
                    <a:pt x="121" y="170"/>
                  </a:lnTo>
                  <a:lnTo>
                    <a:pt x="121" y="353"/>
                  </a:lnTo>
                  <a:cubicBezTo>
                    <a:pt x="121" y="371"/>
                    <a:pt x="130" y="376"/>
                    <a:pt x="149" y="376"/>
                  </a:cubicBezTo>
                  <a:cubicBezTo>
                    <a:pt x="160" y="376"/>
                    <a:pt x="173" y="372"/>
                    <a:pt x="184" y="370"/>
                  </a:cubicBezTo>
                  <a:lnTo>
                    <a:pt x="184" y="433"/>
                  </a:lnTo>
                  <a:cubicBezTo>
                    <a:pt x="163" y="436"/>
                    <a:pt x="144" y="438"/>
                    <a:pt x="123" y="438"/>
                  </a:cubicBezTo>
                  <a:cubicBezTo>
                    <a:pt x="66" y="438"/>
                    <a:pt x="44" y="410"/>
                    <a:pt x="44" y="363"/>
                  </a:cubicBezTo>
                  <a:lnTo>
                    <a:pt x="44" y="170"/>
                  </a:lnTo>
                  <a:lnTo>
                    <a:pt x="0" y="170"/>
                  </a:lnTo>
                  <a:lnTo>
                    <a:pt x="0" y="108"/>
                  </a:lnTo>
                  <a:lnTo>
                    <a:pt x="44" y="1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invGray">
            <a:xfrm>
              <a:off x="8220075" y="4835525"/>
              <a:ext cx="41275" cy="50800"/>
            </a:xfrm>
            <a:custGeom>
              <a:avLst/>
              <a:gdLst/>
              <a:ahLst/>
              <a:cxnLst>
                <a:cxn ang="0">
                  <a:pos x="200" y="129"/>
                </a:cxn>
                <a:cxn ang="0">
                  <a:pos x="200" y="129"/>
                </a:cxn>
                <a:cxn ang="0">
                  <a:pos x="138" y="58"/>
                </a:cxn>
                <a:cxn ang="0">
                  <a:pos x="76" y="129"/>
                </a:cxn>
                <a:cxn ang="0">
                  <a:pos x="200" y="129"/>
                </a:cxn>
                <a:cxn ang="0">
                  <a:pos x="200" y="129"/>
                </a:cxn>
                <a:cxn ang="0">
                  <a:pos x="76" y="181"/>
                </a:cxn>
                <a:cxn ang="0">
                  <a:pos x="76" y="181"/>
                </a:cxn>
                <a:cxn ang="0">
                  <a:pos x="143" y="275"/>
                </a:cxn>
                <a:cxn ang="0">
                  <a:pos x="215" y="236"/>
                </a:cxn>
                <a:cxn ang="0">
                  <a:pos x="271" y="271"/>
                </a:cxn>
                <a:cxn ang="0">
                  <a:pos x="136" y="337"/>
                </a:cxn>
                <a:cxn ang="0">
                  <a:pos x="0" y="169"/>
                </a:cxn>
                <a:cxn ang="0">
                  <a:pos x="139" y="0"/>
                </a:cxn>
                <a:cxn ang="0">
                  <a:pos x="271" y="149"/>
                </a:cxn>
                <a:cxn ang="0">
                  <a:pos x="271" y="181"/>
                </a:cxn>
                <a:cxn ang="0">
                  <a:pos x="76" y="181"/>
                </a:cxn>
              </a:cxnLst>
              <a:rect l="0" t="0" r="r" b="b"/>
              <a:pathLst>
                <a:path w="271" h="337">
                  <a:moveTo>
                    <a:pt x="200" y="129"/>
                  </a:moveTo>
                  <a:lnTo>
                    <a:pt x="200" y="129"/>
                  </a:lnTo>
                  <a:cubicBezTo>
                    <a:pt x="199" y="84"/>
                    <a:pt x="175" y="58"/>
                    <a:pt x="138" y="58"/>
                  </a:cubicBezTo>
                  <a:cubicBezTo>
                    <a:pt x="101" y="58"/>
                    <a:pt x="77" y="84"/>
                    <a:pt x="76" y="129"/>
                  </a:cubicBezTo>
                  <a:lnTo>
                    <a:pt x="200" y="129"/>
                  </a:lnTo>
                  <a:lnTo>
                    <a:pt x="200" y="129"/>
                  </a:lnTo>
                  <a:close/>
                  <a:moveTo>
                    <a:pt x="76" y="181"/>
                  </a:moveTo>
                  <a:lnTo>
                    <a:pt x="76" y="181"/>
                  </a:lnTo>
                  <a:cubicBezTo>
                    <a:pt x="77" y="249"/>
                    <a:pt x="107" y="275"/>
                    <a:pt x="143" y="275"/>
                  </a:cubicBezTo>
                  <a:cubicBezTo>
                    <a:pt x="179" y="275"/>
                    <a:pt x="196" y="258"/>
                    <a:pt x="215" y="236"/>
                  </a:cubicBezTo>
                  <a:lnTo>
                    <a:pt x="271" y="271"/>
                  </a:lnTo>
                  <a:cubicBezTo>
                    <a:pt x="241" y="317"/>
                    <a:pt x="198" y="337"/>
                    <a:pt x="136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ubicBezTo>
                    <a:pt x="223" y="0"/>
                    <a:pt x="271" y="72"/>
                    <a:pt x="271" y="149"/>
                  </a:cubicBezTo>
                  <a:lnTo>
                    <a:pt x="271" y="181"/>
                  </a:lnTo>
                  <a:lnTo>
                    <a:pt x="76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invGray">
            <a:xfrm>
              <a:off x="8269288" y="4835525"/>
              <a:ext cx="39687" cy="50800"/>
            </a:xfrm>
            <a:custGeom>
              <a:avLst/>
              <a:gdLst/>
              <a:ahLst/>
              <a:cxnLst>
                <a:cxn ang="0">
                  <a:pos x="203" y="112"/>
                </a:cxn>
                <a:cxn ang="0">
                  <a:pos x="203" y="112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3" y="275"/>
                </a:cxn>
                <a:cxn ang="0">
                  <a:pos x="211" y="223"/>
                </a:cxn>
                <a:cxn ang="0">
                  <a:pos x="269" y="256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67" y="87"/>
                </a:cxn>
                <a:cxn ang="0">
                  <a:pos x="203" y="112"/>
                </a:cxn>
              </a:cxnLst>
              <a:rect l="0" t="0" r="r" b="b"/>
              <a:pathLst>
                <a:path w="269" h="338">
                  <a:moveTo>
                    <a:pt x="203" y="112"/>
                  </a:moveTo>
                  <a:lnTo>
                    <a:pt x="203" y="112"/>
                  </a:lnTo>
                  <a:cubicBezTo>
                    <a:pt x="191" y="84"/>
                    <a:pt x="177" y="63"/>
                    <a:pt x="140" y="63"/>
                  </a:cubicBez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3" y="275"/>
                  </a:cubicBezTo>
                  <a:cubicBezTo>
                    <a:pt x="176" y="275"/>
                    <a:pt x="195" y="252"/>
                    <a:pt x="211" y="223"/>
                  </a:cubicBezTo>
                  <a:lnTo>
                    <a:pt x="269" y="256"/>
                  </a:lnTo>
                  <a:cubicBezTo>
                    <a:pt x="238" y="314"/>
                    <a:pt x="199" y="338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01" y="0"/>
                    <a:pt x="249" y="33"/>
                    <a:pt x="267" y="87"/>
                  </a:cubicBezTo>
                  <a:lnTo>
                    <a:pt x="203" y="11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invGray">
            <a:xfrm>
              <a:off x="8318500" y="4816475"/>
              <a:ext cx="39687" cy="69850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0" y="45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160"/>
                </a:cxn>
                <a:cxn ang="0">
                  <a:pos x="169" y="119"/>
                </a:cxn>
                <a:cxn ang="0">
                  <a:pos x="265" y="228"/>
                </a:cxn>
                <a:cxn ang="0">
                  <a:pos x="265" y="450"/>
                </a:cxn>
                <a:cxn ang="0">
                  <a:pos x="188" y="450"/>
                </a:cxn>
                <a:cxn ang="0">
                  <a:pos x="188" y="239"/>
                </a:cxn>
                <a:cxn ang="0">
                  <a:pos x="148" y="182"/>
                </a:cxn>
                <a:cxn ang="0">
                  <a:pos x="76" y="216"/>
                </a:cxn>
                <a:cxn ang="0">
                  <a:pos x="76" y="450"/>
                </a:cxn>
                <a:cxn ang="0">
                  <a:pos x="0" y="450"/>
                </a:cxn>
              </a:cxnLst>
              <a:rect l="0" t="0" r="r" b="b"/>
              <a:pathLst>
                <a:path w="265" h="450">
                  <a:moveTo>
                    <a:pt x="0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160"/>
                  </a:lnTo>
                  <a:cubicBezTo>
                    <a:pt x="100" y="141"/>
                    <a:pt x="131" y="119"/>
                    <a:pt x="169" y="119"/>
                  </a:cubicBezTo>
                  <a:cubicBezTo>
                    <a:pt x="234" y="119"/>
                    <a:pt x="265" y="162"/>
                    <a:pt x="265" y="228"/>
                  </a:cubicBezTo>
                  <a:lnTo>
                    <a:pt x="265" y="450"/>
                  </a:lnTo>
                  <a:lnTo>
                    <a:pt x="188" y="450"/>
                  </a:lnTo>
                  <a:lnTo>
                    <a:pt x="188" y="239"/>
                  </a:lnTo>
                  <a:cubicBezTo>
                    <a:pt x="188" y="196"/>
                    <a:pt x="174" y="182"/>
                    <a:pt x="148" y="182"/>
                  </a:cubicBezTo>
                  <a:cubicBezTo>
                    <a:pt x="115" y="182"/>
                    <a:pt x="90" y="201"/>
                    <a:pt x="76" y="216"/>
                  </a:cubicBezTo>
                  <a:lnTo>
                    <a:pt x="76" y="450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invGray">
            <a:xfrm>
              <a:off x="8370888" y="4835525"/>
              <a:ext cx="39687" cy="50800"/>
            </a:xfrm>
            <a:custGeom>
              <a:avLst/>
              <a:gdLst/>
              <a:ahLst/>
              <a:cxnLst>
                <a:cxn ang="0">
                  <a:pos x="0" y="331"/>
                </a:cxn>
                <a:cxn ang="0">
                  <a:pos x="0" y="331"/>
                </a:cxn>
                <a:cxn ang="0">
                  <a:pos x="0" y="7"/>
                </a:cxn>
                <a:cxn ang="0">
                  <a:pos x="70" y="7"/>
                </a:cxn>
                <a:cxn ang="0">
                  <a:pos x="70" y="41"/>
                </a:cxn>
                <a:cxn ang="0">
                  <a:pos x="169" y="0"/>
                </a:cxn>
                <a:cxn ang="0">
                  <a:pos x="265" y="109"/>
                </a:cxn>
                <a:cxn ang="0">
                  <a:pos x="265" y="331"/>
                </a:cxn>
                <a:cxn ang="0">
                  <a:pos x="188" y="331"/>
                </a:cxn>
                <a:cxn ang="0">
                  <a:pos x="188" y="120"/>
                </a:cxn>
                <a:cxn ang="0">
                  <a:pos x="148" y="63"/>
                </a:cxn>
                <a:cxn ang="0">
                  <a:pos x="77" y="97"/>
                </a:cxn>
                <a:cxn ang="0">
                  <a:pos x="77" y="331"/>
                </a:cxn>
                <a:cxn ang="0">
                  <a:pos x="0" y="331"/>
                </a:cxn>
              </a:cxnLst>
              <a:rect l="0" t="0" r="r" b="b"/>
              <a:pathLst>
                <a:path w="265" h="331">
                  <a:moveTo>
                    <a:pt x="0" y="331"/>
                  </a:moveTo>
                  <a:lnTo>
                    <a:pt x="0" y="331"/>
                  </a:lnTo>
                  <a:lnTo>
                    <a:pt x="0" y="7"/>
                  </a:lnTo>
                  <a:lnTo>
                    <a:pt x="70" y="7"/>
                  </a:lnTo>
                  <a:lnTo>
                    <a:pt x="70" y="41"/>
                  </a:lnTo>
                  <a:cubicBezTo>
                    <a:pt x="99" y="22"/>
                    <a:pt x="132" y="0"/>
                    <a:pt x="169" y="0"/>
                  </a:cubicBezTo>
                  <a:cubicBezTo>
                    <a:pt x="234" y="0"/>
                    <a:pt x="265" y="43"/>
                    <a:pt x="265" y="109"/>
                  </a:cubicBezTo>
                  <a:lnTo>
                    <a:pt x="265" y="331"/>
                  </a:lnTo>
                  <a:lnTo>
                    <a:pt x="188" y="331"/>
                  </a:lnTo>
                  <a:lnTo>
                    <a:pt x="188" y="120"/>
                  </a:lnTo>
                  <a:cubicBezTo>
                    <a:pt x="188" y="77"/>
                    <a:pt x="174" y="63"/>
                    <a:pt x="148" y="63"/>
                  </a:cubicBezTo>
                  <a:cubicBezTo>
                    <a:pt x="115" y="63"/>
                    <a:pt x="89" y="82"/>
                    <a:pt x="77" y="97"/>
                  </a:cubicBezTo>
                  <a:lnTo>
                    <a:pt x="77" y="331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invGray">
            <a:xfrm>
              <a:off x="8418513" y="4835525"/>
              <a:ext cx="42862" cy="50800"/>
            </a:xfrm>
            <a:custGeom>
              <a:avLst/>
              <a:gdLst/>
              <a:ahLst/>
              <a:cxnLst>
                <a:cxn ang="0">
                  <a:pos x="140" y="63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0" y="275"/>
                </a:cxn>
                <a:cxn ang="0">
                  <a:pos x="203" y="169"/>
                </a:cxn>
                <a:cxn ang="0">
                  <a:pos x="140" y="63"/>
                </a:cxn>
                <a:cxn ang="0">
                  <a:pos x="140" y="63"/>
                </a:cxn>
                <a:cxn ang="0">
                  <a:pos x="140" y="0"/>
                </a:cxn>
                <a:cxn ang="0">
                  <a:pos x="140" y="0"/>
                </a:cxn>
                <a:cxn ang="0">
                  <a:pos x="280" y="169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</a:cxnLst>
              <a:rect l="0" t="0" r="r" b="b"/>
              <a:pathLst>
                <a:path w="280" h="337">
                  <a:moveTo>
                    <a:pt x="140" y="63"/>
                  </a:moveTo>
                  <a:lnTo>
                    <a:pt x="140" y="63"/>
                  </a:ln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0" y="275"/>
                  </a:cubicBezTo>
                  <a:cubicBezTo>
                    <a:pt x="183" y="275"/>
                    <a:pt x="203" y="241"/>
                    <a:pt x="203" y="169"/>
                  </a:cubicBezTo>
                  <a:cubicBezTo>
                    <a:pt x="203" y="97"/>
                    <a:pt x="183" y="63"/>
                    <a:pt x="140" y="63"/>
                  </a:cubicBezTo>
                  <a:lnTo>
                    <a:pt x="140" y="63"/>
                  </a:lnTo>
                  <a:close/>
                  <a:moveTo>
                    <a:pt x="140" y="0"/>
                  </a:moveTo>
                  <a:lnTo>
                    <a:pt x="140" y="0"/>
                  </a:lnTo>
                  <a:cubicBezTo>
                    <a:pt x="227" y="0"/>
                    <a:pt x="280" y="66"/>
                    <a:pt x="280" y="169"/>
                  </a:cubicBezTo>
                  <a:cubicBezTo>
                    <a:pt x="280" y="272"/>
                    <a:pt x="227" y="337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invGray">
            <a:xfrm>
              <a:off x="8470900" y="4816475"/>
              <a:ext cx="12700" cy="69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450"/>
                </a:cxn>
                <a:cxn ang="0">
                  <a:pos x="0" y="450"/>
                </a:cxn>
                <a:cxn ang="0">
                  <a:pos x="0" y="0"/>
                </a:cxn>
              </a:cxnLst>
              <a:rect l="0" t="0" r="r" b="b"/>
              <a:pathLst>
                <a:path w="76" h="450">
                  <a:moveTo>
                    <a:pt x="0" y="0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450"/>
                  </a:lnTo>
                  <a:lnTo>
                    <a:pt x="0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7" name="Freeform 13"/>
            <p:cNvSpPr>
              <a:spLocks noEditPoints="1"/>
            </p:cNvSpPr>
            <p:nvPr userDrawn="1"/>
          </p:nvSpPr>
          <p:spPr bwMode="invGray">
            <a:xfrm>
              <a:off x="8493125" y="4835525"/>
              <a:ext cx="41275" cy="50800"/>
            </a:xfrm>
            <a:custGeom>
              <a:avLst/>
              <a:gdLst/>
              <a:ahLst/>
              <a:cxnLst>
                <a:cxn ang="0">
                  <a:pos x="139" y="63"/>
                </a:cxn>
                <a:cxn ang="0">
                  <a:pos x="139" y="63"/>
                </a:cxn>
                <a:cxn ang="0">
                  <a:pos x="76" y="169"/>
                </a:cxn>
                <a:cxn ang="0">
                  <a:pos x="139" y="275"/>
                </a:cxn>
                <a:cxn ang="0">
                  <a:pos x="203" y="169"/>
                </a:cxn>
                <a:cxn ang="0">
                  <a:pos x="139" y="63"/>
                </a:cxn>
                <a:cxn ang="0">
                  <a:pos x="139" y="63"/>
                </a:cxn>
                <a:cxn ang="0">
                  <a:pos x="139" y="0"/>
                </a:cxn>
                <a:cxn ang="0">
                  <a:pos x="139" y="0"/>
                </a:cxn>
                <a:cxn ang="0">
                  <a:pos x="279" y="169"/>
                </a:cxn>
                <a:cxn ang="0">
                  <a:pos x="139" y="337"/>
                </a:cxn>
                <a:cxn ang="0">
                  <a:pos x="0" y="169"/>
                </a:cxn>
                <a:cxn ang="0">
                  <a:pos x="139" y="0"/>
                </a:cxn>
              </a:cxnLst>
              <a:rect l="0" t="0" r="r" b="b"/>
              <a:pathLst>
                <a:path w="279" h="337">
                  <a:moveTo>
                    <a:pt x="139" y="63"/>
                  </a:moveTo>
                  <a:lnTo>
                    <a:pt x="139" y="63"/>
                  </a:lnTo>
                  <a:cubicBezTo>
                    <a:pt x="97" y="63"/>
                    <a:pt x="76" y="97"/>
                    <a:pt x="76" y="169"/>
                  </a:cubicBezTo>
                  <a:cubicBezTo>
                    <a:pt x="76" y="241"/>
                    <a:pt x="97" y="275"/>
                    <a:pt x="139" y="275"/>
                  </a:cubicBezTo>
                  <a:cubicBezTo>
                    <a:pt x="182" y="275"/>
                    <a:pt x="203" y="241"/>
                    <a:pt x="203" y="169"/>
                  </a:cubicBezTo>
                  <a:cubicBezTo>
                    <a:pt x="203" y="97"/>
                    <a:pt x="182" y="63"/>
                    <a:pt x="139" y="63"/>
                  </a:cubicBezTo>
                  <a:lnTo>
                    <a:pt x="139" y="63"/>
                  </a:lnTo>
                  <a:close/>
                  <a:moveTo>
                    <a:pt x="139" y="0"/>
                  </a:moveTo>
                  <a:lnTo>
                    <a:pt x="139" y="0"/>
                  </a:lnTo>
                  <a:cubicBezTo>
                    <a:pt x="227" y="0"/>
                    <a:pt x="279" y="66"/>
                    <a:pt x="279" y="169"/>
                  </a:cubicBezTo>
                  <a:cubicBezTo>
                    <a:pt x="279" y="272"/>
                    <a:pt x="227" y="337"/>
                    <a:pt x="139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invGray">
            <a:xfrm>
              <a:off x="8539163" y="4835525"/>
              <a:ext cx="44450" cy="68263"/>
            </a:xfrm>
            <a:custGeom>
              <a:avLst/>
              <a:gdLst/>
              <a:ahLst/>
              <a:cxnLst>
                <a:cxn ang="0">
                  <a:pos x="139" y="59"/>
                </a:cxn>
                <a:cxn ang="0">
                  <a:pos x="139" y="59"/>
                </a:cxn>
                <a:cxn ang="0">
                  <a:pos x="83" y="112"/>
                </a:cxn>
                <a:cxn ang="0">
                  <a:pos x="139" y="166"/>
                </a:cxn>
                <a:cxn ang="0">
                  <a:pos x="191" y="112"/>
                </a:cxn>
                <a:cxn ang="0">
                  <a:pos x="139" y="59"/>
                </a:cxn>
                <a:cxn ang="0">
                  <a:pos x="139" y="59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156" y="399"/>
                </a:cxn>
                <a:cxn ang="0">
                  <a:pos x="222" y="363"/>
                </a:cxn>
                <a:cxn ang="0">
                  <a:pos x="125" y="326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294" y="54"/>
                </a:cxn>
                <a:cxn ang="0">
                  <a:pos x="294" y="54"/>
                </a:cxn>
                <a:cxn ang="0">
                  <a:pos x="245" y="61"/>
                </a:cxn>
                <a:cxn ang="0">
                  <a:pos x="262" y="119"/>
                </a:cxn>
                <a:cxn ang="0">
                  <a:pos x="141" y="223"/>
                </a:cxn>
                <a:cxn ang="0">
                  <a:pos x="81" y="243"/>
                </a:cxn>
                <a:cxn ang="0">
                  <a:pos x="292" y="354"/>
                </a:cxn>
                <a:cxn ang="0">
                  <a:pos x="143" y="451"/>
                </a:cxn>
                <a:cxn ang="0">
                  <a:pos x="0" y="373"/>
                </a:cxn>
                <a:cxn ang="0">
                  <a:pos x="58" y="313"/>
                </a:cxn>
                <a:cxn ang="0">
                  <a:pos x="58" y="312"/>
                </a:cxn>
                <a:cxn ang="0">
                  <a:pos x="10" y="259"/>
                </a:cxn>
                <a:cxn ang="0">
                  <a:pos x="60" y="200"/>
                </a:cxn>
                <a:cxn ang="0">
                  <a:pos x="13" y="114"/>
                </a:cxn>
                <a:cxn ang="0">
                  <a:pos x="140" y="1"/>
                </a:cxn>
                <a:cxn ang="0">
                  <a:pos x="219" y="30"/>
                </a:cxn>
                <a:cxn ang="0">
                  <a:pos x="294" y="1"/>
                </a:cxn>
                <a:cxn ang="0">
                  <a:pos x="294" y="54"/>
                </a:cxn>
              </a:cxnLst>
              <a:rect l="0" t="0" r="r" b="b"/>
              <a:pathLst>
                <a:path w="294" h="451">
                  <a:moveTo>
                    <a:pt x="139" y="59"/>
                  </a:moveTo>
                  <a:lnTo>
                    <a:pt x="139" y="59"/>
                  </a:lnTo>
                  <a:cubicBezTo>
                    <a:pt x="106" y="59"/>
                    <a:pt x="83" y="83"/>
                    <a:pt x="83" y="112"/>
                  </a:cubicBezTo>
                  <a:cubicBezTo>
                    <a:pt x="83" y="142"/>
                    <a:pt x="106" y="166"/>
                    <a:pt x="139" y="166"/>
                  </a:cubicBezTo>
                  <a:cubicBezTo>
                    <a:pt x="168" y="166"/>
                    <a:pt x="191" y="142"/>
                    <a:pt x="191" y="112"/>
                  </a:cubicBezTo>
                  <a:cubicBezTo>
                    <a:pt x="191" y="83"/>
                    <a:pt x="168" y="59"/>
                    <a:pt x="139" y="59"/>
                  </a:cubicBezTo>
                  <a:lnTo>
                    <a:pt x="139" y="59"/>
                  </a:lnTo>
                  <a:close/>
                  <a:moveTo>
                    <a:pt x="70" y="363"/>
                  </a:moveTo>
                  <a:lnTo>
                    <a:pt x="70" y="363"/>
                  </a:lnTo>
                  <a:cubicBezTo>
                    <a:pt x="70" y="388"/>
                    <a:pt x="91" y="399"/>
                    <a:pt x="156" y="399"/>
                  </a:cubicBezTo>
                  <a:cubicBezTo>
                    <a:pt x="205" y="399"/>
                    <a:pt x="222" y="374"/>
                    <a:pt x="222" y="363"/>
                  </a:cubicBezTo>
                  <a:cubicBezTo>
                    <a:pt x="222" y="348"/>
                    <a:pt x="199" y="326"/>
                    <a:pt x="125" y="326"/>
                  </a:cubicBezTo>
                  <a:cubicBezTo>
                    <a:pt x="83" y="326"/>
                    <a:pt x="70" y="349"/>
                    <a:pt x="70" y="363"/>
                  </a:cubicBezTo>
                  <a:lnTo>
                    <a:pt x="70" y="363"/>
                  </a:lnTo>
                  <a:close/>
                  <a:moveTo>
                    <a:pt x="294" y="54"/>
                  </a:moveTo>
                  <a:lnTo>
                    <a:pt x="294" y="54"/>
                  </a:lnTo>
                  <a:cubicBezTo>
                    <a:pt x="276" y="54"/>
                    <a:pt x="257" y="54"/>
                    <a:pt x="245" y="61"/>
                  </a:cubicBezTo>
                  <a:cubicBezTo>
                    <a:pt x="255" y="75"/>
                    <a:pt x="262" y="94"/>
                    <a:pt x="262" y="119"/>
                  </a:cubicBezTo>
                  <a:cubicBezTo>
                    <a:pt x="262" y="180"/>
                    <a:pt x="221" y="223"/>
                    <a:pt x="141" y="223"/>
                  </a:cubicBezTo>
                  <a:cubicBezTo>
                    <a:pt x="107" y="223"/>
                    <a:pt x="81" y="225"/>
                    <a:pt x="81" y="243"/>
                  </a:cubicBezTo>
                  <a:cubicBezTo>
                    <a:pt x="81" y="296"/>
                    <a:pt x="292" y="225"/>
                    <a:pt x="292" y="354"/>
                  </a:cubicBezTo>
                  <a:cubicBezTo>
                    <a:pt x="292" y="400"/>
                    <a:pt x="246" y="451"/>
                    <a:pt x="143" y="451"/>
                  </a:cubicBezTo>
                  <a:cubicBezTo>
                    <a:pt x="57" y="451"/>
                    <a:pt x="0" y="424"/>
                    <a:pt x="0" y="373"/>
                  </a:cubicBezTo>
                  <a:cubicBezTo>
                    <a:pt x="0" y="333"/>
                    <a:pt x="30" y="313"/>
                    <a:pt x="58" y="313"/>
                  </a:cubicBezTo>
                  <a:lnTo>
                    <a:pt x="58" y="312"/>
                  </a:lnTo>
                  <a:cubicBezTo>
                    <a:pt x="43" y="303"/>
                    <a:pt x="10" y="295"/>
                    <a:pt x="10" y="259"/>
                  </a:cubicBezTo>
                  <a:cubicBezTo>
                    <a:pt x="10" y="228"/>
                    <a:pt x="46" y="205"/>
                    <a:pt x="60" y="200"/>
                  </a:cubicBezTo>
                  <a:cubicBezTo>
                    <a:pt x="34" y="179"/>
                    <a:pt x="13" y="154"/>
                    <a:pt x="13" y="114"/>
                  </a:cubicBezTo>
                  <a:cubicBezTo>
                    <a:pt x="13" y="57"/>
                    <a:pt x="56" y="1"/>
                    <a:pt x="140" y="1"/>
                  </a:cubicBezTo>
                  <a:cubicBezTo>
                    <a:pt x="167" y="1"/>
                    <a:pt x="199" y="13"/>
                    <a:pt x="219" y="30"/>
                  </a:cubicBezTo>
                  <a:cubicBezTo>
                    <a:pt x="234" y="10"/>
                    <a:pt x="258" y="0"/>
                    <a:pt x="294" y="1"/>
                  </a:cubicBezTo>
                  <a:lnTo>
                    <a:pt x="294" y="5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9" name="Freeform 15"/>
            <p:cNvSpPr>
              <a:spLocks noEditPoints="1"/>
            </p:cNvSpPr>
            <p:nvPr userDrawn="1"/>
          </p:nvSpPr>
          <p:spPr bwMode="invGray">
            <a:xfrm>
              <a:off x="8591550" y="4816475"/>
              <a:ext cx="11112" cy="69850"/>
            </a:xfrm>
            <a:custGeom>
              <a:avLst/>
              <a:gdLst/>
              <a:ahLst/>
              <a:cxnLst>
                <a:cxn ang="0">
                  <a:pos x="77" y="362"/>
                </a:cxn>
                <a:cxn ang="0">
                  <a:pos x="77" y="362"/>
                </a:cxn>
                <a:cxn ang="0">
                  <a:pos x="77" y="457"/>
                </a:cxn>
                <a:cxn ang="0">
                  <a:pos x="0" y="457"/>
                </a:cxn>
                <a:cxn ang="0">
                  <a:pos x="0" y="133"/>
                </a:cxn>
                <a:cxn ang="0">
                  <a:pos x="77" y="133"/>
                </a:cxn>
                <a:cxn ang="0">
                  <a:pos x="77" y="362"/>
                </a:cxn>
                <a:cxn ang="0">
                  <a:pos x="77" y="36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77" y="73"/>
                </a:cxn>
                <a:cxn ang="0">
                  <a:pos x="0" y="73"/>
                </a:cxn>
                <a:cxn ang="0">
                  <a:pos x="0" y="0"/>
                </a:cxn>
              </a:cxnLst>
              <a:rect l="0" t="0" r="r" b="b"/>
              <a:pathLst>
                <a:path w="77" h="457">
                  <a:moveTo>
                    <a:pt x="77" y="362"/>
                  </a:moveTo>
                  <a:lnTo>
                    <a:pt x="77" y="362"/>
                  </a:lnTo>
                  <a:lnTo>
                    <a:pt x="77" y="457"/>
                  </a:lnTo>
                  <a:lnTo>
                    <a:pt x="0" y="457"/>
                  </a:lnTo>
                  <a:lnTo>
                    <a:pt x="0" y="133"/>
                  </a:lnTo>
                  <a:lnTo>
                    <a:pt x="77" y="133"/>
                  </a:lnTo>
                  <a:lnTo>
                    <a:pt x="77" y="362"/>
                  </a:lnTo>
                  <a:lnTo>
                    <a:pt x="77" y="36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77" y="73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0" name="Freeform 16"/>
            <p:cNvSpPr>
              <a:spLocks noEditPoints="1"/>
            </p:cNvSpPr>
            <p:nvPr userDrawn="1"/>
          </p:nvSpPr>
          <p:spPr bwMode="invGray">
            <a:xfrm>
              <a:off x="8612188" y="4835525"/>
              <a:ext cx="41275" cy="50800"/>
            </a:xfrm>
            <a:custGeom>
              <a:avLst/>
              <a:gdLst/>
              <a:ahLst/>
              <a:cxnLst>
                <a:cxn ang="0">
                  <a:pos x="201" y="129"/>
                </a:cxn>
                <a:cxn ang="0">
                  <a:pos x="201" y="129"/>
                </a:cxn>
                <a:cxn ang="0">
                  <a:pos x="139" y="58"/>
                </a:cxn>
                <a:cxn ang="0">
                  <a:pos x="77" y="129"/>
                </a:cxn>
                <a:cxn ang="0">
                  <a:pos x="201" y="129"/>
                </a:cxn>
                <a:cxn ang="0">
                  <a:pos x="201" y="129"/>
                </a:cxn>
                <a:cxn ang="0">
                  <a:pos x="77" y="181"/>
                </a:cxn>
                <a:cxn ang="0">
                  <a:pos x="77" y="181"/>
                </a:cxn>
                <a:cxn ang="0">
                  <a:pos x="144" y="275"/>
                </a:cxn>
                <a:cxn ang="0">
                  <a:pos x="216" y="236"/>
                </a:cxn>
                <a:cxn ang="0">
                  <a:pos x="272" y="271"/>
                </a:cxn>
                <a:cxn ang="0">
                  <a:pos x="137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72" y="149"/>
                </a:cxn>
                <a:cxn ang="0">
                  <a:pos x="272" y="181"/>
                </a:cxn>
                <a:cxn ang="0">
                  <a:pos x="77" y="181"/>
                </a:cxn>
              </a:cxnLst>
              <a:rect l="0" t="0" r="r" b="b"/>
              <a:pathLst>
                <a:path w="272" h="337">
                  <a:moveTo>
                    <a:pt x="201" y="129"/>
                  </a:moveTo>
                  <a:lnTo>
                    <a:pt x="201" y="129"/>
                  </a:lnTo>
                  <a:cubicBezTo>
                    <a:pt x="200" y="84"/>
                    <a:pt x="176" y="58"/>
                    <a:pt x="139" y="58"/>
                  </a:cubicBezTo>
                  <a:cubicBezTo>
                    <a:pt x="102" y="58"/>
                    <a:pt x="78" y="84"/>
                    <a:pt x="77" y="129"/>
                  </a:cubicBezTo>
                  <a:lnTo>
                    <a:pt x="201" y="129"/>
                  </a:lnTo>
                  <a:lnTo>
                    <a:pt x="201" y="129"/>
                  </a:lnTo>
                  <a:close/>
                  <a:moveTo>
                    <a:pt x="77" y="181"/>
                  </a:moveTo>
                  <a:lnTo>
                    <a:pt x="77" y="181"/>
                  </a:lnTo>
                  <a:cubicBezTo>
                    <a:pt x="78" y="249"/>
                    <a:pt x="108" y="275"/>
                    <a:pt x="144" y="275"/>
                  </a:cubicBezTo>
                  <a:cubicBezTo>
                    <a:pt x="180" y="275"/>
                    <a:pt x="197" y="258"/>
                    <a:pt x="216" y="236"/>
                  </a:cubicBezTo>
                  <a:lnTo>
                    <a:pt x="272" y="271"/>
                  </a:lnTo>
                  <a:cubicBezTo>
                    <a:pt x="242" y="317"/>
                    <a:pt x="199" y="337"/>
                    <a:pt x="137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25" y="0"/>
                    <a:pt x="272" y="72"/>
                    <a:pt x="272" y="149"/>
                  </a:cubicBezTo>
                  <a:lnTo>
                    <a:pt x="272" y="181"/>
                  </a:lnTo>
                  <a:lnTo>
                    <a:pt x="77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invGray">
            <a:xfrm>
              <a:off x="8659813" y="4835525"/>
              <a:ext cx="36512" cy="50800"/>
            </a:xfrm>
            <a:custGeom>
              <a:avLst/>
              <a:gdLst/>
              <a:ahLst/>
              <a:cxnLst>
                <a:cxn ang="0">
                  <a:pos x="182" y="92"/>
                </a:cxn>
                <a:cxn ang="0">
                  <a:pos x="182" y="92"/>
                </a:cxn>
                <a:cxn ang="0">
                  <a:pos x="122" y="58"/>
                </a:cxn>
                <a:cxn ang="0">
                  <a:pos x="79" y="90"/>
                </a:cxn>
                <a:cxn ang="0">
                  <a:pos x="240" y="240"/>
                </a:cxn>
                <a:cxn ang="0">
                  <a:pos x="121" y="337"/>
                </a:cxn>
                <a:cxn ang="0">
                  <a:pos x="0" y="272"/>
                </a:cxn>
                <a:cxn ang="0">
                  <a:pos x="51" y="233"/>
                </a:cxn>
                <a:cxn ang="0">
                  <a:pos x="126" y="280"/>
                </a:cxn>
                <a:cxn ang="0">
                  <a:pos x="172" y="243"/>
                </a:cxn>
                <a:cxn ang="0">
                  <a:pos x="11" y="94"/>
                </a:cxn>
                <a:cxn ang="0">
                  <a:pos x="117" y="0"/>
                </a:cxn>
                <a:cxn ang="0">
                  <a:pos x="231" y="50"/>
                </a:cxn>
                <a:cxn ang="0">
                  <a:pos x="182" y="92"/>
                </a:cxn>
              </a:cxnLst>
              <a:rect l="0" t="0" r="r" b="b"/>
              <a:pathLst>
                <a:path w="240" h="337">
                  <a:moveTo>
                    <a:pt x="182" y="92"/>
                  </a:moveTo>
                  <a:lnTo>
                    <a:pt x="182" y="92"/>
                  </a:lnTo>
                  <a:cubicBezTo>
                    <a:pt x="167" y="75"/>
                    <a:pt x="146" y="58"/>
                    <a:pt x="122" y="58"/>
                  </a:cubicBezTo>
                  <a:cubicBezTo>
                    <a:pt x="92" y="58"/>
                    <a:pt x="79" y="70"/>
                    <a:pt x="79" y="90"/>
                  </a:cubicBezTo>
                  <a:cubicBezTo>
                    <a:pt x="79" y="145"/>
                    <a:pt x="240" y="121"/>
                    <a:pt x="240" y="240"/>
                  </a:cubicBezTo>
                  <a:cubicBezTo>
                    <a:pt x="240" y="307"/>
                    <a:pt x="189" y="337"/>
                    <a:pt x="121" y="337"/>
                  </a:cubicBezTo>
                  <a:cubicBezTo>
                    <a:pt x="70" y="337"/>
                    <a:pt x="28" y="314"/>
                    <a:pt x="0" y="272"/>
                  </a:cubicBezTo>
                  <a:lnTo>
                    <a:pt x="51" y="233"/>
                  </a:lnTo>
                  <a:cubicBezTo>
                    <a:pt x="69" y="258"/>
                    <a:pt x="93" y="280"/>
                    <a:pt x="126" y="280"/>
                  </a:cubicBezTo>
                  <a:cubicBezTo>
                    <a:pt x="153" y="280"/>
                    <a:pt x="172" y="265"/>
                    <a:pt x="172" y="243"/>
                  </a:cubicBezTo>
                  <a:cubicBezTo>
                    <a:pt x="172" y="188"/>
                    <a:pt x="11" y="208"/>
                    <a:pt x="11" y="94"/>
                  </a:cubicBezTo>
                  <a:cubicBezTo>
                    <a:pt x="11" y="34"/>
                    <a:pt x="62" y="0"/>
                    <a:pt x="117" y="0"/>
                  </a:cubicBezTo>
                  <a:cubicBezTo>
                    <a:pt x="160" y="0"/>
                    <a:pt x="203" y="16"/>
                    <a:pt x="231" y="50"/>
                  </a:cubicBezTo>
                  <a:lnTo>
                    <a:pt x="182" y="9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2" name="Freeform 18"/>
            <p:cNvSpPr>
              <a:spLocks noEditPoints="1"/>
            </p:cNvSpPr>
            <p:nvPr userDrawn="1"/>
          </p:nvSpPr>
          <p:spPr bwMode="invGray">
            <a:xfrm>
              <a:off x="8380413" y="4479925"/>
              <a:ext cx="257175" cy="293688"/>
            </a:xfrm>
            <a:custGeom>
              <a:avLst/>
              <a:gdLst/>
              <a:ahLst/>
              <a:cxnLst>
                <a:cxn ang="0">
                  <a:pos x="554" y="560"/>
                </a:cxn>
                <a:cxn ang="0">
                  <a:pos x="554" y="560"/>
                </a:cxn>
                <a:cxn ang="0">
                  <a:pos x="850" y="406"/>
                </a:cxn>
                <a:cxn ang="0">
                  <a:pos x="1121" y="674"/>
                </a:cxn>
                <a:cxn ang="0">
                  <a:pos x="1123" y="733"/>
                </a:cxn>
                <a:cxn ang="0">
                  <a:pos x="10" y="1398"/>
                </a:cxn>
                <a:cxn ang="0">
                  <a:pos x="583" y="1920"/>
                </a:cxn>
                <a:cxn ang="0">
                  <a:pos x="1148" y="1665"/>
                </a:cxn>
                <a:cxn ang="0">
                  <a:pos x="1174" y="1883"/>
                </a:cxn>
                <a:cxn ang="0">
                  <a:pos x="1692" y="1883"/>
                </a:cxn>
                <a:cxn ang="0">
                  <a:pos x="1656" y="1607"/>
                </a:cxn>
                <a:cxn ang="0">
                  <a:pos x="1656" y="646"/>
                </a:cxn>
                <a:cxn ang="0">
                  <a:pos x="1487" y="168"/>
                </a:cxn>
                <a:cxn ang="0">
                  <a:pos x="912" y="0"/>
                </a:cxn>
                <a:cxn ang="0">
                  <a:pos x="313" y="158"/>
                </a:cxn>
                <a:cxn ang="0">
                  <a:pos x="313" y="158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1050" y="1417"/>
                </a:cxn>
                <a:cxn ang="0">
                  <a:pos x="1050" y="1417"/>
                </a:cxn>
                <a:cxn ang="0">
                  <a:pos x="781" y="1570"/>
                </a:cxn>
                <a:cxn ang="0">
                  <a:pos x="507" y="1340"/>
                </a:cxn>
                <a:cxn ang="0">
                  <a:pos x="1123" y="1002"/>
                </a:cxn>
                <a:cxn ang="0">
                  <a:pos x="1123" y="1072"/>
                </a:cxn>
                <a:cxn ang="0">
                  <a:pos x="1050" y="1417"/>
                </a:cxn>
              </a:cxnLst>
              <a:rect l="0" t="0" r="r" b="b"/>
              <a:pathLst>
                <a:path w="1692" h="1920">
                  <a:moveTo>
                    <a:pt x="554" y="560"/>
                  </a:moveTo>
                  <a:lnTo>
                    <a:pt x="554" y="560"/>
                  </a:lnTo>
                  <a:cubicBezTo>
                    <a:pt x="594" y="452"/>
                    <a:pt x="703" y="406"/>
                    <a:pt x="850" y="406"/>
                  </a:cubicBezTo>
                  <a:cubicBezTo>
                    <a:pt x="1059" y="406"/>
                    <a:pt x="1119" y="552"/>
                    <a:pt x="1121" y="674"/>
                  </a:cubicBezTo>
                  <a:lnTo>
                    <a:pt x="1123" y="733"/>
                  </a:lnTo>
                  <a:cubicBezTo>
                    <a:pt x="544" y="761"/>
                    <a:pt x="0" y="869"/>
                    <a:pt x="10" y="1398"/>
                  </a:cubicBezTo>
                  <a:cubicBezTo>
                    <a:pt x="17" y="1768"/>
                    <a:pt x="353" y="1920"/>
                    <a:pt x="583" y="1920"/>
                  </a:cubicBezTo>
                  <a:cubicBezTo>
                    <a:pt x="851" y="1919"/>
                    <a:pt x="1001" y="1848"/>
                    <a:pt x="1148" y="1665"/>
                  </a:cubicBezTo>
                  <a:cubicBezTo>
                    <a:pt x="1150" y="1742"/>
                    <a:pt x="1160" y="1824"/>
                    <a:pt x="1174" y="1883"/>
                  </a:cubicBezTo>
                  <a:lnTo>
                    <a:pt x="1692" y="1883"/>
                  </a:lnTo>
                  <a:cubicBezTo>
                    <a:pt x="1663" y="1792"/>
                    <a:pt x="1656" y="1701"/>
                    <a:pt x="1656" y="1607"/>
                  </a:cubicBezTo>
                  <a:lnTo>
                    <a:pt x="1656" y="646"/>
                  </a:lnTo>
                  <a:cubicBezTo>
                    <a:pt x="1656" y="412"/>
                    <a:pt x="1612" y="282"/>
                    <a:pt x="1487" y="168"/>
                  </a:cubicBezTo>
                  <a:cubicBezTo>
                    <a:pt x="1368" y="60"/>
                    <a:pt x="1174" y="0"/>
                    <a:pt x="912" y="0"/>
                  </a:cubicBezTo>
                  <a:cubicBezTo>
                    <a:pt x="671" y="0"/>
                    <a:pt x="465" y="54"/>
                    <a:pt x="313" y="158"/>
                  </a:cubicBezTo>
                  <a:lnTo>
                    <a:pt x="313" y="158"/>
                  </a:lnTo>
                  <a:cubicBezTo>
                    <a:pt x="439" y="257"/>
                    <a:pt x="521" y="395"/>
                    <a:pt x="554" y="560"/>
                  </a:cubicBezTo>
                  <a:lnTo>
                    <a:pt x="554" y="560"/>
                  </a:lnTo>
                  <a:lnTo>
                    <a:pt x="554" y="560"/>
                  </a:lnTo>
                  <a:close/>
                  <a:moveTo>
                    <a:pt x="1050" y="1417"/>
                  </a:moveTo>
                  <a:lnTo>
                    <a:pt x="1050" y="1417"/>
                  </a:lnTo>
                  <a:cubicBezTo>
                    <a:pt x="988" y="1512"/>
                    <a:pt x="890" y="1570"/>
                    <a:pt x="781" y="1570"/>
                  </a:cubicBezTo>
                  <a:cubicBezTo>
                    <a:pt x="632" y="1570"/>
                    <a:pt x="507" y="1502"/>
                    <a:pt x="507" y="1340"/>
                  </a:cubicBezTo>
                  <a:cubicBezTo>
                    <a:pt x="507" y="1102"/>
                    <a:pt x="856" y="1017"/>
                    <a:pt x="1123" y="1002"/>
                  </a:cubicBezTo>
                  <a:lnTo>
                    <a:pt x="1123" y="1072"/>
                  </a:lnTo>
                  <a:cubicBezTo>
                    <a:pt x="1123" y="1227"/>
                    <a:pt x="1120" y="1311"/>
                    <a:pt x="1050" y="141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invGray">
            <a:xfrm>
              <a:off x="8199438" y="4479925"/>
              <a:ext cx="263525" cy="293688"/>
            </a:xfrm>
            <a:custGeom>
              <a:avLst/>
              <a:gdLst/>
              <a:ahLst/>
              <a:cxnLst>
                <a:cxn ang="0">
                  <a:pos x="1172" y="1377"/>
                </a:cxn>
                <a:cxn ang="0">
                  <a:pos x="1172" y="1377"/>
                </a:cxn>
                <a:cxn ang="0">
                  <a:pos x="1172" y="1411"/>
                </a:cxn>
                <a:cxn ang="0">
                  <a:pos x="1173" y="1426"/>
                </a:cxn>
                <a:cxn ang="0">
                  <a:pos x="1358" y="1802"/>
                </a:cxn>
                <a:cxn ang="0">
                  <a:pos x="891" y="1920"/>
                </a:cxn>
                <a:cxn ang="0">
                  <a:pos x="0" y="978"/>
                </a:cxn>
                <a:cxn ang="0">
                  <a:pos x="924" y="0"/>
                </a:cxn>
                <a:cxn ang="0">
                  <a:pos x="1730" y="662"/>
                </a:cxn>
                <a:cxn ang="0">
                  <a:pos x="1222" y="662"/>
                </a:cxn>
                <a:cxn ang="0">
                  <a:pos x="942" y="407"/>
                </a:cxn>
                <a:cxn ang="0">
                  <a:pos x="598" y="934"/>
                </a:cxn>
                <a:cxn ang="0">
                  <a:pos x="943" y="1484"/>
                </a:cxn>
                <a:cxn ang="0">
                  <a:pos x="1172" y="1377"/>
                </a:cxn>
                <a:cxn ang="0">
                  <a:pos x="1172" y="1377"/>
                </a:cxn>
              </a:cxnLst>
              <a:rect l="0" t="0" r="r" b="b"/>
              <a:pathLst>
                <a:path w="1730" h="1920">
                  <a:moveTo>
                    <a:pt x="1172" y="1377"/>
                  </a:moveTo>
                  <a:lnTo>
                    <a:pt x="1172" y="1377"/>
                  </a:lnTo>
                  <a:cubicBezTo>
                    <a:pt x="1172" y="1389"/>
                    <a:pt x="1172" y="1399"/>
                    <a:pt x="1172" y="1411"/>
                  </a:cubicBezTo>
                  <a:cubicBezTo>
                    <a:pt x="1172" y="1416"/>
                    <a:pt x="1173" y="1421"/>
                    <a:pt x="1173" y="1426"/>
                  </a:cubicBezTo>
                  <a:cubicBezTo>
                    <a:pt x="1182" y="1615"/>
                    <a:pt x="1272" y="1733"/>
                    <a:pt x="1358" y="1802"/>
                  </a:cubicBezTo>
                  <a:cubicBezTo>
                    <a:pt x="1215" y="1885"/>
                    <a:pt x="1043" y="1920"/>
                    <a:pt x="891" y="1920"/>
                  </a:cubicBezTo>
                  <a:cubicBezTo>
                    <a:pt x="331" y="1920"/>
                    <a:pt x="0" y="1523"/>
                    <a:pt x="0" y="978"/>
                  </a:cubicBezTo>
                  <a:cubicBezTo>
                    <a:pt x="0" y="410"/>
                    <a:pt x="342" y="0"/>
                    <a:pt x="924" y="0"/>
                  </a:cubicBezTo>
                  <a:cubicBezTo>
                    <a:pt x="1346" y="0"/>
                    <a:pt x="1693" y="224"/>
                    <a:pt x="1730" y="662"/>
                  </a:cubicBezTo>
                  <a:lnTo>
                    <a:pt x="1222" y="662"/>
                  </a:lnTo>
                  <a:cubicBezTo>
                    <a:pt x="1222" y="495"/>
                    <a:pt x="1105" y="407"/>
                    <a:pt x="942" y="407"/>
                  </a:cubicBezTo>
                  <a:cubicBezTo>
                    <a:pt x="679" y="407"/>
                    <a:pt x="598" y="592"/>
                    <a:pt x="598" y="934"/>
                  </a:cubicBezTo>
                  <a:cubicBezTo>
                    <a:pt x="598" y="1281"/>
                    <a:pt x="674" y="1484"/>
                    <a:pt x="943" y="1484"/>
                  </a:cubicBezTo>
                  <a:cubicBezTo>
                    <a:pt x="1041" y="1484"/>
                    <a:pt x="1125" y="1448"/>
                    <a:pt x="1172" y="1377"/>
                  </a:cubicBezTo>
                  <a:lnTo>
                    <a:pt x="1172" y="137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60" r:id="rId2"/>
    <p:sldLayoutId id="2147483712" r:id="rId3"/>
    <p:sldLayoutId id="2147483713" r:id="rId4"/>
    <p:sldLayoutId id="2147483766" r:id="rId5"/>
    <p:sldLayoutId id="2147483771" r:id="rId6"/>
    <p:sldLayoutId id="2147483714" r:id="rId7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_r_1cr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5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0" r:id="rId2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black">
          <a:xfrm>
            <a:off x="438193" y="87381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0" lang="en-US" sz="3600" b="0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627" y="637569"/>
            <a:ext cx="8089673" cy="1103540"/>
          </a:xfrm>
        </p:spPr>
        <p:txBody>
          <a:bodyPr/>
          <a:lstStyle/>
          <a:p>
            <a:r>
              <a:rPr lang="en-US" dirty="0"/>
              <a:t>Technical Workshop Demo</a:t>
            </a:r>
            <a:br>
              <a:rPr lang="en-US" dirty="0"/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3627" y="3558311"/>
            <a:ext cx="6456116" cy="255387"/>
          </a:xfrm>
        </p:spPr>
        <p:txBody>
          <a:bodyPr/>
          <a:lstStyle/>
          <a:p>
            <a:pPr lvl="0"/>
            <a:r>
              <a:rPr lang="en-US" dirty="0"/>
              <a:t>August 29, 2016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112" y="391301"/>
            <a:ext cx="33242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2135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438" y="207117"/>
            <a:ext cx="8229600" cy="410575"/>
          </a:xfrm>
        </p:spPr>
        <p:txBody>
          <a:bodyPr/>
          <a:lstStyle/>
          <a:p>
            <a:r>
              <a:rPr lang="en-US" sz="2400" dirty="0" err="1"/>
              <a:t>DeleteDatesFromCalendar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176" y="759656"/>
            <a:ext cx="8170124" cy="3819378"/>
          </a:xfrm>
        </p:spPr>
        <p:txBody>
          <a:bodyPr/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Input</a:t>
            </a:r>
            <a:r>
              <a:rPr lang="en-US" sz="2000" b="1" dirty="0"/>
              <a:t>:</a:t>
            </a:r>
            <a:endParaRPr lang="en-US" sz="2000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 err="1"/>
              <a:t>CalendarName</a:t>
            </a:r>
            <a:endParaRPr lang="en-US" sz="2000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Dates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Steps</a:t>
            </a:r>
            <a:r>
              <a:rPr lang="en-US" sz="2000" b="1" dirty="0"/>
              <a:t>:</a:t>
            </a:r>
            <a:endParaRPr lang="en-US" sz="2000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error if calendar does not exist.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error if any date does not exist.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For each date, delete a row from </a:t>
            </a:r>
            <a:r>
              <a:rPr lang="en-US" sz="2000" dirty="0" err="1"/>
              <a:t>ujo_calendar</a:t>
            </a:r>
            <a:r>
              <a:rPr lang="en-US" sz="2000" dirty="0"/>
              <a:t> for this calendar.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success .</a:t>
            </a:r>
          </a:p>
        </p:txBody>
      </p:sp>
    </p:spTree>
    <p:extLst>
      <p:ext uri="{BB962C8B-B14F-4D97-AF65-F5344CB8AC3E}">
        <p14:creationId xmlns:p14="http://schemas.microsoft.com/office/powerpoint/2010/main" val="2974412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Test Cases: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Validating input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Calendar doesn’t exist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Calendar exists but requested date doesn’t exist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Requested date is successfully deleted from the calendar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90843" y="313688"/>
            <a:ext cx="66469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DeleteDatesFromCalendar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6261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err="1"/>
              <a:t>DeleteCalendar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Input: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CalendarName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Return error if calendar does not exist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Delete all rows from </a:t>
            </a:r>
            <a:r>
              <a:rPr lang="en-US" sz="2000" dirty="0" err="1"/>
              <a:t>ujo_calendar</a:t>
            </a:r>
            <a:r>
              <a:rPr lang="en-US" sz="2000" dirty="0"/>
              <a:t> for this calendar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Delete row from </a:t>
            </a:r>
            <a:r>
              <a:rPr lang="en-US" sz="2000" dirty="0" err="1"/>
              <a:t>ujo_calendar_desc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return success</a:t>
            </a:r>
          </a:p>
        </p:txBody>
      </p:sp>
    </p:spTree>
    <p:extLst>
      <p:ext uri="{BB962C8B-B14F-4D97-AF65-F5344CB8AC3E}">
        <p14:creationId xmlns:p14="http://schemas.microsoft.com/office/powerpoint/2010/main" val="1863346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Test Cases: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CalendarName</a:t>
            </a:r>
            <a:r>
              <a:rPr lang="en-US" sz="2000" dirty="0"/>
              <a:t> does not exist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Calendar exist And delete Successful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3176" y="321333"/>
            <a:ext cx="21176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DeleteCalendar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7053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ListDatesForCalendar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568455"/>
            <a:ext cx="8170124" cy="3905071"/>
          </a:xfrm>
        </p:spPr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Input</a:t>
            </a:r>
            <a:r>
              <a:rPr lang="en-US" sz="2000" b="1" dirty="0"/>
              <a:t>: 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	</a:t>
            </a:r>
            <a:r>
              <a:rPr lang="en-US" sz="2000" dirty="0" err="1"/>
              <a:t>CalendarName</a:t>
            </a:r>
            <a:endParaRPr lang="en-US" sz="20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Steps</a:t>
            </a:r>
            <a:r>
              <a:rPr lang="en-US" sz="2000" b="1" dirty="0"/>
              <a:t>: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error if </a:t>
            </a:r>
            <a:r>
              <a:rPr lang="en-US" sz="2000" dirty="0" err="1"/>
              <a:t>CalendarName</a:t>
            </a:r>
            <a:r>
              <a:rPr lang="en-US" sz="2000" dirty="0"/>
              <a:t> is not given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error if calendar does not exist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Get all dates from </a:t>
            </a:r>
            <a:r>
              <a:rPr lang="en-US" sz="2000" dirty="0" err="1"/>
              <a:t>ujo_calendar</a:t>
            </a:r>
            <a:r>
              <a:rPr lang="en-US" sz="2000" dirty="0"/>
              <a:t> for given calendar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information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9576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24296" y="615835"/>
            <a:ext cx="8170124" cy="398537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Test cases: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Calendar already exists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Return all dates of given Calendar in (MM/</a:t>
            </a:r>
            <a:r>
              <a:rPr lang="en-US" dirty="0" err="1"/>
              <a:t>dd</a:t>
            </a:r>
            <a:r>
              <a:rPr lang="en-US" dirty="0"/>
              <a:t>/</a:t>
            </a:r>
            <a:r>
              <a:rPr lang="en-US" dirty="0" err="1"/>
              <a:t>yyyy</a:t>
            </a:r>
            <a:r>
              <a:rPr lang="en-US" dirty="0"/>
              <a:t>  </a:t>
            </a:r>
            <a:r>
              <a:rPr lang="en-US" dirty="0" err="1"/>
              <a:t>hh:mm:ss</a:t>
            </a:r>
            <a:r>
              <a:rPr lang="en-US" dirty="0"/>
              <a:t>) format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Calendar does not exist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Return “Invalid Calendar Name : </a:t>
            </a:r>
            <a:r>
              <a:rPr lang="en-US" u="sng" dirty="0" err="1"/>
              <a:t>GivenCalendarName</a:t>
            </a:r>
            <a:r>
              <a:rPr lang="en-US" dirty="0"/>
              <a:t>”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Calendar Name is not given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Return “Calendar Name Is Mandatory”</a:t>
            </a:r>
          </a:p>
          <a:p>
            <a:pPr marL="393700" lvl="1" indent="0">
              <a:buNone/>
            </a:pP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524296" y="110756"/>
            <a:ext cx="2831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ListDatesForCalendar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4588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ListAllStandardCalendars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Input: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None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Steps: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Get name and description from </a:t>
            </a:r>
            <a:r>
              <a:rPr lang="en-US" sz="2000" dirty="0" err="1"/>
              <a:t>ujo_calendar</a:t>
            </a:r>
            <a:r>
              <a:rPr lang="en-US" sz="2000" dirty="0"/>
              <a:t> by joining with </a:t>
            </a:r>
            <a:r>
              <a:rPr lang="en-US" sz="2000" dirty="0" err="1"/>
              <a:t>ujo_calendar_desc</a:t>
            </a:r>
            <a:r>
              <a:rPr lang="en-US" sz="2000" dirty="0"/>
              <a:t> on name, </a:t>
            </a:r>
            <a:r>
              <a:rPr lang="en-US" sz="2000" dirty="0" err="1"/>
              <a:t>cal_type</a:t>
            </a:r>
            <a:r>
              <a:rPr lang="en-US" sz="2000" dirty="0"/>
              <a:t> = 1, </a:t>
            </a:r>
            <a:r>
              <a:rPr lang="en-US" sz="2000" dirty="0" err="1"/>
              <a:t>cal_id</a:t>
            </a:r>
            <a:r>
              <a:rPr lang="en-US" sz="2000" dirty="0"/>
              <a:t> = 0 sorted by name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information</a:t>
            </a:r>
          </a:p>
        </p:txBody>
      </p:sp>
    </p:spTree>
    <p:extLst>
      <p:ext uri="{BB962C8B-B14F-4D97-AF65-F5344CB8AC3E}">
        <p14:creationId xmlns:p14="http://schemas.microsoft.com/office/powerpoint/2010/main" val="1340099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Test cases: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2000" dirty="0"/>
              <a:t>No Calendar Exists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2000" dirty="0"/>
              <a:t>Calendar Exists</a:t>
            </a:r>
          </a:p>
        </p:txBody>
      </p:sp>
      <p:sp>
        <p:nvSpPr>
          <p:cNvPr id="2" name="Rectangle 1"/>
          <p:cNvSpPr/>
          <p:nvPr/>
        </p:nvSpPr>
        <p:spPr>
          <a:xfrm>
            <a:off x="453176" y="274950"/>
            <a:ext cx="3276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ListAllStandardCalendars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1706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/>
              <a:t>ModifyStandardCalendarDescription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Input:</a:t>
            </a:r>
          </a:p>
          <a:p>
            <a:pPr marL="456777" indent="-456777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 err="1"/>
              <a:t>CalendarName</a:t>
            </a:r>
            <a:endParaRPr lang="en-US" sz="2000" dirty="0"/>
          </a:p>
          <a:p>
            <a:pPr marL="456777" indent="-456777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Description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Steps:</a:t>
            </a:r>
          </a:p>
          <a:p>
            <a:pPr marL="456777" indent="-456777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error if calendar does not exist</a:t>
            </a:r>
          </a:p>
          <a:p>
            <a:pPr marL="456777" indent="-456777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update description in </a:t>
            </a:r>
            <a:r>
              <a:rPr lang="en-US" sz="2000" dirty="0" err="1"/>
              <a:t>ujo_calendar_desc</a:t>
            </a:r>
            <a:r>
              <a:rPr lang="en-US" sz="2000" dirty="0"/>
              <a:t> for this calendar using name and </a:t>
            </a:r>
            <a:r>
              <a:rPr lang="en-US" sz="2000" dirty="0" err="1"/>
              <a:t>cal_type</a:t>
            </a:r>
            <a:endParaRPr lang="en-US" sz="2000" dirty="0"/>
          </a:p>
          <a:p>
            <a:pPr marL="456777" indent="-456777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success</a:t>
            </a:r>
          </a:p>
        </p:txBody>
      </p:sp>
    </p:spTree>
    <p:extLst>
      <p:ext uri="{BB962C8B-B14F-4D97-AF65-F5344CB8AC3E}">
        <p14:creationId xmlns:p14="http://schemas.microsoft.com/office/powerpoint/2010/main" val="4206249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/>
              <a:t>ModifyStandardCalendarDescription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Test cases:</a:t>
            </a:r>
          </a:p>
          <a:p>
            <a:pPr marL="456777" indent="-456777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Validate input</a:t>
            </a:r>
          </a:p>
          <a:p>
            <a:pPr marL="456777" indent="-456777" algn="just">
              <a:lnSpc>
                <a:spcPct val="100000"/>
              </a:lnSpc>
              <a:buAutoNum type="arabicPeriod"/>
            </a:pPr>
            <a:r>
              <a:rPr lang="en-US" sz="2000" dirty="0"/>
              <a:t>Calendar exists</a:t>
            </a:r>
          </a:p>
          <a:p>
            <a:pPr marL="456777" indent="-456777" algn="just">
              <a:lnSpc>
                <a:spcPct val="100000"/>
              </a:lnSpc>
              <a:buAutoNum type="arabicPeriod"/>
            </a:pPr>
            <a:r>
              <a:rPr lang="en-US" sz="2000" dirty="0"/>
              <a:t>Calendar doesn’t exists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998" dirty="0"/>
          </a:p>
        </p:txBody>
      </p:sp>
    </p:spTree>
    <p:extLst>
      <p:ext uri="{BB962C8B-B14F-4D97-AF65-F5344CB8AC3E}">
        <p14:creationId xmlns:p14="http://schemas.microsoft.com/office/powerpoint/2010/main" val="49501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4512" y="785812"/>
            <a:ext cx="8078787" cy="384940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/>
              <a:t>Prerequisites</a:t>
            </a:r>
            <a:endParaRPr lang="en-US" dirty="0"/>
          </a:p>
          <a:p>
            <a:pPr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Architecture</a:t>
            </a:r>
          </a:p>
          <a:p>
            <a:pPr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Use case</a:t>
            </a:r>
          </a:p>
          <a:p>
            <a:pPr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APIs</a:t>
            </a:r>
          </a:p>
          <a:p>
            <a:pPr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07027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Create Cycle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834888"/>
            <a:ext cx="8166100" cy="4121426"/>
          </a:xfrm>
        </p:spPr>
        <p:txBody>
          <a:bodyPr/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Input</a:t>
            </a:r>
            <a:r>
              <a:rPr lang="en-US" sz="2000" b="1" dirty="0"/>
              <a:t> :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Require</a:t>
            </a:r>
            <a:r>
              <a:rPr lang="en-US" sz="2000" b="1" dirty="0"/>
              <a:t>:		</a:t>
            </a:r>
            <a:r>
              <a:rPr lang="en-US" sz="2000" dirty="0"/>
              <a:t>●  </a:t>
            </a:r>
            <a:r>
              <a:rPr lang="en-US" sz="2000" dirty="0" err="1"/>
              <a:t>CycleName</a:t>
            </a:r>
            <a:r>
              <a:rPr lang="en-US" sz="2000" dirty="0"/>
              <a:t>		 ●  </a:t>
            </a:r>
            <a:r>
              <a:rPr lang="en-US" sz="2000" dirty="0" err="1"/>
              <a:t>CyclePeriods</a:t>
            </a:r>
            <a:r>
              <a:rPr lang="en-US" sz="2000" dirty="0"/>
              <a:t>		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Optional</a:t>
            </a:r>
            <a:r>
              <a:rPr lang="en-US" sz="2000" b="1" dirty="0"/>
              <a:t>:</a:t>
            </a:r>
            <a:r>
              <a:rPr lang="en-US" sz="2000" dirty="0"/>
              <a:t> 		●  Description 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Steps</a:t>
            </a:r>
            <a:r>
              <a:rPr lang="en-US" sz="2000" b="1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Return error if cycle does not exist.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Insert  a new row in </a:t>
            </a:r>
            <a:r>
              <a:rPr lang="en-US" sz="2000" dirty="0" err="1"/>
              <a:t>ujo_cycle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Insert a new row in </a:t>
            </a:r>
            <a:r>
              <a:rPr lang="en-US" sz="2000" dirty="0" err="1"/>
              <a:t>ujo_calender_desc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Return success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2554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Test cases</a:t>
            </a:r>
          </a:p>
          <a:p>
            <a:pPr algn="just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Validate Input</a:t>
            </a:r>
          </a:p>
          <a:p>
            <a:pPr algn="just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Cycle already exists.</a:t>
            </a:r>
          </a:p>
          <a:p>
            <a:pPr algn="just">
              <a:lnSpc>
                <a:spcPct val="100000"/>
              </a:lnSpc>
              <a:buFont typeface="+mj-lt"/>
              <a:buAutoNum type="arabicPeriod"/>
            </a:pPr>
            <a:r>
              <a:rPr lang="en-US" sz="1400" dirty="0"/>
              <a:t>Cycle does not exist.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453176" y="235194"/>
            <a:ext cx="17254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Create Cycle</a:t>
            </a:r>
          </a:p>
        </p:txBody>
      </p:sp>
    </p:spTree>
    <p:extLst>
      <p:ext uri="{BB962C8B-B14F-4D97-AF65-F5344CB8AC3E}">
        <p14:creationId xmlns:p14="http://schemas.microsoft.com/office/powerpoint/2010/main" val="3933049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AddPeriodsToCycle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Input: 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CycleName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 err="1"/>
              <a:t>CyclePeriods</a:t>
            </a:r>
            <a:r>
              <a:rPr lang="en-US" sz="2000" dirty="0"/>
              <a:t> with at least one </a:t>
            </a:r>
            <a:r>
              <a:rPr lang="en-US" sz="2000" dirty="0" err="1"/>
              <a:t>StartDate</a:t>
            </a:r>
            <a:r>
              <a:rPr lang="en-US" sz="2000" dirty="0"/>
              <a:t> and </a:t>
            </a:r>
            <a:r>
              <a:rPr lang="en-US" sz="2000" dirty="0" err="1"/>
              <a:t>EndDate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955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655" y="596348"/>
            <a:ext cx="8170124" cy="4327178"/>
          </a:xfrm>
        </p:spPr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Steps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error if cycle does not exist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Get the existing periods for this cycle into a list 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If one of the input periods exist in list obtained in above step, return period already exist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Append input periods to the existing list obtained in above step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Delete the exist periods from ujo_cycle. 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For each period in the sorted list prepared above, Inserts a row into ujo_cycle. 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success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7445" y="134683"/>
            <a:ext cx="2553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AddPeriodsToCycle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069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 Cases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Cycle name does not exists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No start and end dates are provided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One of the input period already exists in the database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None of the input periods exist in the database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3176" y="235194"/>
            <a:ext cx="2553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AddPeriodsToCycle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5344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DeletePeriodsFromCycle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706911"/>
            <a:ext cx="8170124" cy="3278187"/>
          </a:xfrm>
        </p:spPr>
        <p:txBody>
          <a:bodyPr/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Input:</a:t>
            </a:r>
          </a:p>
          <a:p>
            <a:pPr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/>
              <a:t>CycleName</a:t>
            </a:r>
            <a:endParaRPr lang="en-US" sz="1800" dirty="0"/>
          </a:p>
          <a:p>
            <a:pPr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/>
              <a:t>CyclePeriods</a:t>
            </a:r>
            <a:endParaRPr lang="en-US" sz="18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Steps:</a:t>
            </a:r>
          </a:p>
          <a:p>
            <a:pPr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Return error if cycle does not exist</a:t>
            </a:r>
          </a:p>
          <a:p>
            <a:pPr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Get the existing periods for this cycle into a list </a:t>
            </a:r>
          </a:p>
          <a:p>
            <a:pPr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If one of the input periods does not exist in list above, return period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1346452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4.	Delete the input periods from the list obtained in step 2.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5.	If the list is empty, delete the calendar from </a:t>
            </a:r>
            <a:r>
              <a:rPr lang="en-US" sz="2000" dirty="0" err="1"/>
              <a:t>ujo_calendar_desc</a:t>
            </a:r>
            <a:r>
              <a:rPr lang="en-US" sz="2000" dirty="0"/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6.	return success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Test cases: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2000" dirty="0"/>
              <a:t>Cycle name doesn’t exist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2000" dirty="0"/>
              <a:t>Period doesn’t exist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2000" dirty="0"/>
              <a:t>Period successfully deleted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endParaRPr lang="en-US" sz="2000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3710" y="138372"/>
            <a:ext cx="3442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0343A"/>
                </a:solidFill>
                <a:ea typeface="+mj-ea"/>
                <a:cs typeface="+mj-cs"/>
              </a:rPr>
              <a:t>  </a:t>
            </a:r>
            <a:r>
              <a:rPr lang="en-US" sz="2400" dirty="0" err="1">
                <a:solidFill>
                  <a:srgbClr val="20343A"/>
                </a:solidFill>
                <a:ea typeface="+mj-ea"/>
                <a:cs typeface="+mj-cs"/>
              </a:rPr>
              <a:t>DeletePeriodsFromCycle</a:t>
            </a:r>
            <a:r>
              <a:rPr lang="en-US" sz="2400" dirty="0">
                <a:solidFill>
                  <a:srgbClr val="20343A"/>
                </a:solidFill>
                <a:ea typeface="+mj-ea"/>
                <a:cs typeface="+mj-cs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1390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6692"/>
            <a:ext cx="8229600" cy="410575"/>
          </a:xfrm>
        </p:spPr>
        <p:txBody>
          <a:bodyPr/>
          <a:lstStyle/>
          <a:p>
            <a:r>
              <a:rPr lang="en-US" sz="2400" dirty="0"/>
              <a:t>ListDatesForCycle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886264"/>
            <a:ext cx="8170124" cy="3763108"/>
          </a:xfrm>
        </p:spPr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Input</a:t>
            </a:r>
            <a:r>
              <a:rPr lang="en-US" sz="1800" dirty="0"/>
              <a:t>: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600" dirty="0" err="1"/>
              <a:t>CycleName</a:t>
            </a:r>
            <a:endParaRPr lang="en-US" sz="16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Steps</a:t>
            </a:r>
            <a:r>
              <a:rPr lang="en-US" sz="1800" dirty="0"/>
              <a:t>: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Return error if Cycle does not exist.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Get description from </a:t>
            </a:r>
            <a:r>
              <a:rPr lang="en-US" sz="1600" dirty="0" err="1"/>
              <a:t>ujo_calendar_desc</a:t>
            </a:r>
            <a:endParaRPr lang="en-US" sz="1600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Get all periods from ujo_cycle for this cycle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Return information about the Cycle.</a:t>
            </a:r>
          </a:p>
          <a:p>
            <a:pPr lvl="1">
              <a:lnSpc>
                <a:spcPct val="100000"/>
              </a:lnSpc>
              <a:buFont typeface="+mj-lt"/>
              <a:buAutoNum type="romanLcPeriod"/>
            </a:pPr>
            <a:endParaRPr lang="en-US" sz="1200" dirty="0"/>
          </a:p>
          <a:p>
            <a:pPr lvl="1">
              <a:buFont typeface="+mj-lt"/>
              <a:buAutoNum type="romanLcPeriod"/>
            </a:pPr>
            <a:endParaRPr lang="en-US" sz="1200" dirty="0"/>
          </a:p>
          <a:p>
            <a:endParaRPr lang="en-US" sz="1600" dirty="0"/>
          </a:p>
          <a:p>
            <a:pPr lvl="1">
              <a:buFont typeface="+mj-lt"/>
              <a:buAutoNum type="romanLcPeriod"/>
            </a:pPr>
            <a:endParaRPr lang="en-US" sz="1200" dirty="0"/>
          </a:p>
          <a:p>
            <a:pPr lvl="1">
              <a:buFont typeface="+mj-lt"/>
              <a:buAutoNum type="romanLcPeriod"/>
            </a:pPr>
            <a:endParaRPr lang="en-US" sz="1200" dirty="0"/>
          </a:p>
          <a:p>
            <a:pPr marL="393700" lvl="1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51011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176" y="481437"/>
            <a:ext cx="8229600" cy="410575"/>
          </a:xfrm>
        </p:spPr>
        <p:txBody>
          <a:bodyPr/>
          <a:lstStyle/>
          <a:p>
            <a:r>
              <a:rPr lang="en-US" sz="2400" dirty="0"/>
              <a:t>ListDatesForCycle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176" y="1340231"/>
            <a:ext cx="8170124" cy="32781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Test cases: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Validate input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Cycle does not exists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Cycle Name exists.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7036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ListAllCycles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Input: None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Steps: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Get name and description from </a:t>
            </a:r>
            <a:r>
              <a:rPr lang="en-US" sz="1800" dirty="0" err="1"/>
              <a:t>ujo_cycle</a:t>
            </a:r>
            <a:r>
              <a:rPr lang="en-US" sz="1800" dirty="0"/>
              <a:t> by joining with   </a:t>
            </a:r>
            <a:r>
              <a:rPr lang="en-US" sz="1800" dirty="0" err="1"/>
              <a:t>ujo_calendar_desc</a:t>
            </a:r>
            <a:r>
              <a:rPr lang="en-US" sz="1800" dirty="0"/>
              <a:t> on name and </a:t>
            </a:r>
            <a:r>
              <a:rPr lang="en-US" sz="1800" dirty="0" err="1"/>
              <a:t>cal_type</a:t>
            </a:r>
            <a:r>
              <a:rPr lang="en-US" sz="1800" dirty="0"/>
              <a:t> = 3 sorted by name.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return information.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9721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000" dirty="0"/>
              <a:t>MSSQL Server installation</a:t>
            </a:r>
          </a:p>
          <a:p>
            <a:pPr algn="just">
              <a:lnSpc>
                <a:spcPct val="100000"/>
              </a:lnSpc>
            </a:pPr>
            <a:r>
              <a:rPr lang="en-US" sz="2000" dirty="0" err="1"/>
              <a:t>AutoSys</a:t>
            </a:r>
            <a:r>
              <a:rPr lang="en-US" sz="2000" dirty="0"/>
              <a:t> Installation</a:t>
            </a:r>
          </a:p>
          <a:p>
            <a:pPr lvl="1" algn="just">
              <a:lnSpc>
                <a:spcPct val="100000"/>
              </a:lnSpc>
            </a:pPr>
            <a:r>
              <a:rPr lang="en-US" sz="1600" dirty="0"/>
              <a:t>Architecture Overview and running test job</a:t>
            </a:r>
          </a:p>
          <a:p>
            <a:pPr lvl="1" algn="just">
              <a:lnSpc>
                <a:spcPct val="100000"/>
              </a:lnSpc>
            </a:pPr>
            <a:r>
              <a:rPr lang="en-US" sz="1600" dirty="0"/>
              <a:t>Command Line Utilities</a:t>
            </a:r>
          </a:p>
          <a:p>
            <a:pPr lvl="2" algn="just">
              <a:lnSpc>
                <a:spcPct val="100000"/>
              </a:lnSpc>
            </a:pPr>
            <a:r>
              <a:rPr lang="en-US" sz="1400" dirty="0" err="1"/>
              <a:t>autorep</a:t>
            </a:r>
            <a:endParaRPr lang="en-US" sz="1400" dirty="0"/>
          </a:p>
          <a:p>
            <a:pPr lvl="2" algn="just">
              <a:lnSpc>
                <a:spcPct val="100000"/>
              </a:lnSpc>
            </a:pPr>
            <a:r>
              <a:rPr lang="en-US" sz="1400" dirty="0" err="1"/>
              <a:t>Jil</a:t>
            </a:r>
            <a:endParaRPr lang="en-US" sz="1400" dirty="0"/>
          </a:p>
          <a:p>
            <a:pPr lvl="2" algn="just">
              <a:lnSpc>
                <a:spcPct val="100000"/>
              </a:lnSpc>
            </a:pPr>
            <a:r>
              <a:rPr lang="en-US" sz="1400" dirty="0" err="1"/>
              <a:t>autocal_asc</a:t>
            </a:r>
            <a:endParaRPr lang="en-US" sz="1400" dirty="0"/>
          </a:p>
          <a:p>
            <a:pPr algn="just">
              <a:lnSpc>
                <a:spcPct val="100000"/>
              </a:lnSpc>
            </a:pPr>
            <a:r>
              <a:rPr lang="en-US" sz="2000" dirty="0" err="1"/>
              <a:t>Netbeans</a:t>
            </a:r>
            <a:r>
              <a:rPr lang="en-US" sz="2000" dirty="0"/>
              <a:t> Installation, Advanced REST API Client Chrome Extension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JavaScript Asynchronous nature and closure usage</a:t>
            </a:r>
          </a:p>
        </p:txBody>
      </p:sp>
    </p:spTree>
    <p:extLst>
      <p:ext uri="{BB962C8B-B14F-4D97-AF65-F5344CB8AC3E}">
        <p14:creationId xmlns:p14="http://schemas.microsoft.com/office/powerpoint/2010/main" val="2049488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ListAllCycles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Test cases: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No cycles exist.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Cycles exist.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3698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ModifyCycleCalendarDescription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Input: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Calendar Name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Calendar Description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Steps: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error if calendar does not  exists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For each calendar, update description in </a:t>
            </a:r>
            <a:r>
              <a:rPr lang="en-US" sz="2000" dirty="0" err="1"/>
              <a:t>ujo_calendar_desc</a:t>
            </a:r>
            <a:endParaRPr lang="en-US" sz="20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success</a:t>
            </a:r>
          </a:p>
          <a:p>
            <a:pPr marL="457200" indent="-457200"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70833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ModifyCycleCalendarDescription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Test cases: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Calendar already exists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Calendar does not exist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21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7881"/>
            <a:ext cx="8229600" cy="445094"/>
          </a:xfrm>
        </p:spPr>
        <p:txBody>
          <a:bodyPr/>
          <a:lstStyle/>
          <a:p>
            <a:r>
              <a:rPr lang="en-US" sz="2400" dirty="0" err="1"/>
              <a:t>InsertResource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3176" y="748748"/>
            <a:ext cx="8170124" cy="4108174"/>
          </a:xfrm>
        </p:spPr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Input: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 err="1"/>
              <a:t>resource_name</a:t>
            </a:r>
            <a:endParaRPr lang="en-US" sz="20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amount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 err="1"/>
              <a:t>res_type</a:t>
            </a:r>
            <a:endParaRPr lang="en-US" sz="20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machine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description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553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7881"/>
            <a:ext cx="8229600" cy="445094"/>
          </a:xfrm>
        </p:spPr>
        <p:txBody>
          <a:bodyPr/>
          <a:lstStyle/>
          <a:p>
            <a:r>
              <a:rPr lang="en-US" sz="2400" dirty="0" err="1"/>
              <a:t>InsertResource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921026"/>
            <a:ext cx="8170124" cy="4108174"/>
          </a:xfrm>
        </p:spPr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Steps: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error if Resource is already exist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Get </a:t>
            </a:r>
            <a:r>
              <a:rPr lang="en-US" sz="2000" dirty="0" err="1"/>
              <a:t>roid</a:t>
            </a:r>
            <a:r>
              <a:rPr lang="en-US" sz="2000" dirty="0"/>
              <a:t> using stored procedure </a:t>
            </a:r>
            <a:r>
              <a:rPr lang="en-US" sz="2000" dirty="0" err="1"/>
              <a:t>ujo_get_id</a:t>
            </a:r>
            <a:endParaRPr lang="en-US" sz="20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Success</a:t>
            </a:r>
          </a:p>
        </p:txBody>
      </p:sp>
    </p:spTree>
    <p:extLst>
      <p:ext uri="{BB962C8B-B14F-4D97-AF65-F5344CB8AC3E}">
        <p14:creationId xmlns:p14="http://schemas.microsoft.com/office/powerpoint/2010/main" val="1544629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InsertResource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Test cases: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Input validation:</a:t>
            </a:r>
          </a:p>
          <a:p>
            <a:pPr marL="79375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resource_name</a:t>
            </a:r>
            <a:r>
              <a:rPr lang="en-US" dirty="0"/>
              <a:t> is missing 	</a:t>
            </a:r>
          </a:p>
          <a:p>
            <a:pPr marL="79375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amount is missing</a:t>
            </a:r>
          </a:p>
          <a:p>
            <a:pPr marL="79375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res_type</a:t>
            </a:r>
            <a:r>
              <a:rPr lang="en-US" dirty="0"/>
              <a:t> missing     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Resource already exist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Resource does not exit </a:t>
            </a:r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6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UpdateResource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Input</a:t>
            </a:r>
            <a:r>
              <a:rPr lang="en-US" sz="1800" u="sng" dirty="0"/>
              <a:t>: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Required: </a:t>
            </a:r>
            <a:r>
              <a:rPr lang="en-US" sz="2000" dirty="0" err="1"/>
              <a:t>resource_name</a:t>
            </a:r>
            <a:endParaRPr lang="en-US" sz="2000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Optional: machine , description , amount ( can be + or -) 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Steps: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Get resource information such as </a:t>
            </a:r>
            <a:r>
              <a:rPr lang="en-US" sz="2000" dirty="0" err="1"/>
              <a:t>res_type,machine,description</a:t>
            </a:r>
            <a:r>
              <a:rPr lang="en-US" sz="2000" dirty="0"/>
              <a:t> from                             </a:t>
            </a:r>
            <a:r>
              <a:rPr lang="en-US" sz="2000" dirty="0" err="1"/>
              <a:t>ujo_virt_resource_lookup</a:t>
            </a:r>
            <a:r>
              <a:rPr lang="en-US" sz="2000" dirty="0"/>
              <a:t> joining with </a:t>
            </a:r>
            <a:r>
              <a:rPr lang="en-US" sz="2000" dirty="0" err="1"/>
              <a:t>ujo_virt_resource</a:t>
            </a:r>
            <a:r>
              <a:rPr lang="en-US" sz="2000" dirty="0"/>
              <a:t> using </a:t>
            </a:r>
            <a:r>
              <a:rPr lang="en-US" sz="2000" dirty="0" err="1"/>
              <a:t>resource_name</a:t>
            </a:r>
            <a:r>
              <a:rPr lang="en-US" sz="2000" dirty="0"/>
              <a:t> 	and machine (if specified).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958776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UpdateResource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AutoNum type="arabicPeriod" startAt="2"/>
            </a:pPr>
            <a:r>
              <a:rPr lang="en-US" sz="2000" dirty="0"/>
              <a:t>Return error if resource not exist</a:t>
            </a:r>
          </a:p>
          <a:p>
            <a:pPr marL="457200" indent="-457200">
              <a:lnSpc>
                <a:spcPct val="100000"/>
              </a:lnSpc>
              <a:buAutoNum type="arabicPeriod" startAt="2"/>
            </a:pPr>
            <a:r>
              <a:rPr lang="en-US" sz="2000" dirty="0"/>
              <a:t>Call stored procedure </a:t>
            </a:r>
            <a:r>
              <a:rPr lang="en-US" sz="2000" dirty="0" err="1"/>
              <a:t>ujo_put_virt_resource</a:t>
            </a:r>
            <a:r>
              <a:rPr lang="en-US" sz="2000" dirty="0"/>
              <a:t>(2 - update, 0, </a:t>
            </a:r>
            <a:r>
              <a:rPr lang="en-US" sz="2000" dirty="0" err="1"/>
              <a:t>resource_name</a:t>
            </a:r>
            <a:r>
              <a:rPr lang="en-US" sz="2000" dirty="0"/>
              <a:t>, machine, amount, description, sign (0 for no sign and 1 for + sign  and 2 for - 	sign), </a:t>
            </a:r>
            <a:r>
              <a:rPr lang="en-US" sz="2000" dirty="0" err="1"/>
              <a:t>res_type</a:t>
            </a:r>
            <a:r>
              <a:rPr lang="en-US" sz="2000" dirty="0"/>
              <a:t>, ‘’, ‘‘)</a:t>
            </a:r>
          </a:p>
          <a:p>
            <a:pPr marL="457200" indent="-457200">
              <a:lnSpc>
                <a:spcPct val="100000"/>
              </a:lnSpc>
              <a:buAutoNum type="arabicPeriod" startAt="2"/>
            </a:pPr>
            <a:r>
              <a:rPr lang="en-US" sz="2000" dirty="0"/>
              <a:t>Get the return value from stored procedure and send appropriate message as 	part of response.</a:t>
            </a:r>
          </a:p>
          <a:p>
            <a:pPr marL="0" indent="0">
              <a:buNone/>
            </a:pPr>
            <a:r>
              <a:rPr lang="en-US" sz="1800" dirty="0"/>
              <a:t>  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58280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u="sng" dirty="0" err="1"/>
              <a:t>UpdateResource</a:t>
            </a:r>
            <a:endParaRPr lang="en-US" sz="2400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Test cases: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Resource doesn’t exist. 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Resource exists. 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Amount is negative.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 Updating machine name or resource type.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Test cases:</a:t>
            </a:r>
          </a:p>
          <a:p>
            <a:pPr marL="0" indent="0">
              <a:buNone/>
            </a:pPr>
            <a:r>
              <a:rPr lang="en-US" sz="1800" dirty="0"/>
              <a:t>          1. No cycles exist.</a:t>
            </a:r>
          </a:p>
          <a:p>
            <a:pPr marL="0" indent="0">
              <a:buNone/>
            </a:pPr>
            <a:r>
              <a:rPr lang="en-US" sz="1800" dirty="0"/>
              <a:t>           2. Cycles exist.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8333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6984" y="174610"/>
            <a:ext cx="3046533" cy="494567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latin typeface="+mn-lt"/>
              </a:rPr>
              <a:t>DeleteResource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6984" y="755316"/>
            <a:ext cx="6858000" cy="4253279"/>
          </a:xfrm>
        </p:spPr>
        <p:txBody>
          <a:bodyPr>
            <a:noAutofit/>
          </a:bodyPr>
          <a:lstStyle/>
          <a:p>
            <a:pPr marL="257175" indent="-257175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Input: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2000" dirty="0" err="1"/>
              <a:t>resource_name</a:t>
            </a:r>
            <a:r>
              <a:rPr lang="en-US" sz="2000" dirty="0"/>
              <a:t>(mandatory) 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machine(optional)</a:t>
            </a:r>
          </a:p>
        </p:txBody>
      </p:sp>
    </p:spTree>
    <p:extLst>
      <p:ext uri="{BB962C8B-B14F-4D97-AF65-F5344CB8AC3E}">
        <p14:creationId xmlns:p14="http://schemas.microsoft.com/office/powerpoint/2010/main" val="132269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338958" y="787473"/>
            <a:ext cx="1755084" cy="290968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lnSpc>
                <a:spcPts val="1720"/>
              </a:lnSpc>
              <a:buClr>
                <a:srgbClr val="FFFFFF"/>
              </a:buClr>
            </a:pPr>
            <a:r>
              <a:rPr lang="en-US" sz="1200" b="1" kern="0" dirty="0">
                <a:solidFill>
                  <a:schemeClr val="accent3"/>
                </a:solidFill>
                <a:latin typeface="Calibri"/>
                <a:cs typeface="Arial Unicode MS" pitchFamily="34" charset="-128"/>
              </a:rPr>
              <a:t>MSSQL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18556" y="787474"/>
            <a:ext cx="1325346" cy="290968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</a:rPr>
              <a:t>Consumers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133602" y="787474"/>
            <a:ext cx="2897573" cy="290968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 defTabSz="914400"/>
            <a:r>
              <a:rPr lang="en-US" sz="1400" b="1" kern="0" dirty="0" err="1">
                <a:solidFill>
                  <a:srgbClr val="000000"/>
                </a:solidFill>
                <a:latin typeface="Arial Narrow" pitchFamily="34" charset="0"/>
              </a:rPr>
              <a:t>AutoSys</a:t>
            </a:r>
            <a:r>
              <a:rPr lang="en-US" sz="1400" b="1" kern="0" dirty="0">
                <a:solidFill>
                  <a:srgbClr val="000000"/>
                </a:solidFill>
                <a:latin typeface="Arial Narrow" pitchFamily="34" charset="0"/>
              </a:rPr>
              <a:t> REST API Web Server</a:t>
            </a:r>
          </a:p>
        </p:txBody>
      </p:sp>
      <p:cxnSp>
        <p:nvCxnSpPr>
          <p:cNvPr id="4" name="Straight Arrow Connector 3"/>
          <p:cNvCxnSpPr>
            <a:stCxn id="15" idx="3"/>
            <a:endCxn id="5" idx="1"/>
          </p:cNvCxnSpPr>
          <p:nvPr/>
        </p:nvCxnSpPr>
        <p:spPr>
          <a:xfrm>
            <a:off x="2843902" y="2242316"/>
            <a:ext cx="289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13" idx="1"/>
          </p:cNvCxnSpPr>
          <p:nvPr/>
        </p:nvCxnSpPr>
        <p:spPr>
          <a:xfrm flipV="1">
            <a:off x="6031175" y="2242315"/>
            <a:ext cx="30778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lowchart: Magnetic Disk 2"/>
          <p:cNvSpPr/>
          <p:nvPr/>
        </p:nvSpPr>
        <p:spPr>
          <a:xfrm>
            <a:off x="6667158" y="2148280"/>
            <a:ext cx="1252733" cy="520345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Arial Unicode MS" pitchFamily="34" charset="-128"/>
              </a:rPr>
              <a:t>AEDB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705" y="1486575"/>
            <a:ext cx="536575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42257" y="2373949"/>
            <a:ext cx="877944" cy="182905"/>
          </a:xfrm>
          <a:prstGeom prst="rect">
            <a:avLst/>
          </a:prstGeom>
          <a:noFill/>
          <a:ln w="38100" cap="flat" cmpd="sng" algn="ctr">
            <a:noFill/>
            <a:prstDash val="solid"/>
          </a:ln>
          <a:effectLst/>
        </p:spPr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1100" b="1" i="0" u="none" strike="noStrike" kern="0" cap="none" spc="0" normalizeH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+mn-ea"/>
                <a:cs typeface="Arial Unicode MS" pitchFamily="34" charset="-128"/>
              </a:rPr>
              <a:t>REST API Client*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8555" y="3926767"/>
            <a:ext cx="6575487" cy="318977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1200" i="1" dirty="0"/>
              <a:t>*API Client: Advanced REST Client plugin in Google Chrome, RESTClient addon in Mozilla Firefox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3644348" y="1724242"/>
            <a:ext cx="1855304" cy="1225826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1400" i="0" u="none" strike="noStrike" kern="0" normalizeH="0" baseline="0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Arial Unicode MS" pitchFamily="34" charset="-128"/>
              </a:rPr>
              <a:t>Node JS Server</a:t>
            </a:r>
          </a:p>
        </p:txBody>
      </p:sp>
    </p:spTree>
    <p:extLst>
      <p:ext uri="{BB962C8B-B14F-4D97-AF65-F5344CB8AC3E}">
        <p14:creationId xmlns:p14="http://schemas.microsoft.com/office/powerpoint/2010/main" val="26614633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6984" y="174610"/>
            <a:ext cx="3046533" cy="494567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latin typeface="+mn-lt"/>
              </a:rPr>
              <a:t>DeleteResource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6984" y="755316"/>
            <a:ext cx="6858000" cy="4253279"/>
          </a:xfrm>
        </p:spPr>
        <p:txBody>
          <a:bodyPr>
            <a:noAutofit/>
          </a:bodyPr>
          <a:lstStyle/>
          <a:p>
            <a:pPr marL="257175" indent="-257175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Steps: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Get resource information such as </a:t>
            </a:r>
            <a:r>
              <a:rPr lang="en-US" sz="2000" dirty="0" err="1"/>
              <a:t>res_type</a:t>
            </a:r>
            <a:r>
              <a:rPr lang="en-US" sz="2000" dirty="0"/>
              <a:t> from </a:t>
            </a:r>
            <a:r>
              <a:rPr lang="en-US" sz="2000" dirty="0" err="1"/>
              <a:t>ujo_virt_resource_lookup</a:t>
            </a:r>
            <a:r>
              <a:rPr lang="en-US" sz="2000" dirty="0"/>
              <a:t> joining with </a:t>
            </a:r>
            <a:r>
              <a:rPr lang="en-US" sz="2000" dirty="0" err="1"/>
              <a:t>ujo_virt_resource</a:t>
            </a:r>
            <a:r>
              <a:rPr lang="en-US" sz="2000" dirty="0"/>
              <a:t> using </a:t>
            </a:r>
            <a:r>
              <a:rPr lang="en-US" sz="2000" dirty="0" err="1"/>
              <a:t>resource_name</a:t>
            </a:r>
            <a:r>
              <a:rPr lang="en-US" sz="2000" dirty="0"/>
              <a:t> and machine (if specified)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error if resource does not exist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Initialize </a:t>
            </a:r>
            <a:r>
              <a:rPr lang="en-US" sz="2000" dirty="0" err="1"/>
              <a:t>userid</a:t>
            </a:r>
            <a:r>
              <a:rPr lang="en-US" sz="2000" dirty="0"/>
              <a:t> = ‘ ’, </a:t>
            </a:r>
            <a:r>
              <a:rPr lang="en-US" sz="2000" dirty="0" err="1"/>
              <a:t>schedulerHostname</a:t>
            </a:r>
            <a:r>
              <a:rPr lang="en-US" sz="2000" dirty="0"/>
              <a:t> = ‘ ’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Call stored procedure </a:t>
            </a:r>
            <a:r>
              <a:rPr lang="en-US" sz="2000" dirty="0" err="1"/>
              <a:t>ujo_put_virt_resource</a:t>
            </a:r>
            <a:endParaRPr lang="en-US" sz="2000" dirty="0"/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Get the return value from stored procedure and send appropriate message as part of response.</a:t>
            </a:r>
          </a:p>
        </p:txBody>
      </p:sp>
    </p:spTree>
    <p:extLst>
      <p:ext uri="{BB962C8B-B14F-4D97-AF65-F5344CB8AC3E}">
        <p14:creationId xmlns:p14="http://schemas.microsoft.com/office/powerpoint/2010/main" val="34365196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DeleteResource</a:t>
            </a: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Test cases: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Global resource does not exist.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Machine resource does not exist.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Valid resource name along with machine name.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Valid resource name(Global Resource)</a:t>
            </a:r>
          </a:p>
          <a:p>
            <a:pPr marL="971550" lvl="1" indent="-514350">
              <a:buFont typeface="+mj-lt"/>
              <a:buAutoNum type="romanLcPeriod"/>
            </a:pPr>
            <a:endParaRPr lang="en-US" sz="1800" dirty="0"/>
          </a:p>
          <a:p>
            <a:pPr marL="971550" lvl="1" indent="-514350">
              <a:buFont typeface="+mj-lt"/>
              <a:buAutoNum type="romanLcPeriod"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865067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GetResource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651423"/>
            <a:ext cx="8170124" cy="3278187"/>
          </a:xfrm>
        </p:spPr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Input: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Resource Name (Required)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Machine (Optional)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Steps: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Get resource information by joining </a:t>
            </a:r>
            <a:r>
              <a:rPr lang="en-US" sz="2000" dirty="0" err="1"/>
              <a:t>ujo_virt_resource_lookup</a:t>
            </a:r>
            <a:r>
              <a:rPr lang="en-US" sz="2000" dirty="0"/>
              <a:t>, </a:t>
            </a:r>
            <a:r>
              <a:rPr lang="en-US" sz="2000" dirty="0" err="1"/>
              <a:t>ujo_virt_resource</a:t>
            </a:r>
            <a:r>
              <a:rPr lang="en-US" sz="2000" dirty="0"/>
              <a:t> using </a:t>
            </a:r>
            <a:r>
              <a:rPr lang="en-US" sz="2000" dirty="0" err="1"/>
              <a:t>resource_name</a:t>
            </a:r>
            <a:r>
              <a:rPr lang="en-US" sz="2000" dirty="0"/>
              <a:t> and machine (if specified)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error if resource not exist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information "Resource Name", "Defined", "Type", "Machine“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success</a:t>
            </a:r>
          </a:p>
        </p:txBody>
      </p:sp>
    </p:spTree>
    <p:extLst>
      <p:ext uri="{BB962C8B-B14F-4D97-AF65-F5344CB8AC3E}">
        <p14:creationId xmlns:p14="http://schemas.microsoft.com/office/powerpoint/2010/main" val="1038116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GetResource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Test Cases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Checking the input.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Resource exist.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Resource not exist.</a:t>
            </a:r>
          </a:p>
        </p:txBody>
      </p:sp>
    </p:spTree>
    <p:extLst>
      <p:ext uri="{BB962C8B-B14F-4D97-AF65-F5344CB8AC3E}">
        <p14:creationId xmlns:p14="http://schemas.microsoft.com/office/powerpoint/2010/main" val="24573686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0767"/>
            <a:ext cx="8229600" cy="410575"/>
          </a:xfrm>
        </p:spPr>
        <p:txBody>
          <a:bodyPr/>
          <a:lstStyle/>
          <a:p>
            <a:r>
              <a:rPr lang="en-US" sz="2400" dirty="0" err="1"/>
              <a:t>InsertExternalInstance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39338" y="905694"/>
            <a:ext cx="8170124" cy="3278187"/>
          </a:xfrm>
        </p:spPr>
        <p:txBody>
          <a:bodyPr/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Input: 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Required: </a:t>
            </a:r>
            <a:r>
              <a:rPr lang="en-US" sz="2000" dirty="0" err="1"/>
              <a:t>external_instance</a:t>
            </a:r>
            <a:r>
              <a:rPr lang="en-US" sz="2000" dirty="0"/>
              <a:t>, </a:t>
            </a:r>
            <a:r>
              <a:rPr lang="en-US" sz="2000" dirty="0" err="1"/>
              <a:t>xtype</a:t>
            </a:r>
            <a:r>
              <a:rPr lang="en-US" sz="2000" dirty="0"/>
              <a:t>, </a:t>
            </a:r>
            <a:r>
              <a:rPr lang="en-US" sz="2000" dirty="0" err="1"/>
              <a:t>xmachine</a:t>
            </a:r>
            <a:endParaRPr lang="en-US" sz="2000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Additional Required input for external CA Workload Automation AE instance : </a:t>
            </a:r>
            <a:r>
              <a:rPr lang="en-US" sz="2000" dirty="0" err="1"/>
              <a:t>xport</a:t>
            </a:r>
            <a:endParaRPr lang="en-US" sz="2000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Additional Required input for external CA Workload Automation EE instance : </a:t>
            </a:r>
            <a:r>
              <a:rPr lang="en-US" sz="2000" dirty="0" err="1"/>
              <a:t>xmanager</a:t>
            </a:r>
            <a:r>
              <a:rPr lang="en-US" sz="2000" dirty="0"/>
              <a:t>, </a:t>
            </a:r>
            <a:r>
              <a:rPr lang="en-US" sz="2000" dirty="0" err="1"/>
              <a:t>xport</a:t>
            </a:r>
            <a:endParaRPr lang="en-US" sz="2000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Optional input for external CA Workload Automation AE or EE instance : </a:t>
            </a:r>
            <a:r>
              <a:rPr lang="en-US" sz="2000" dirty="0" err="1"/>
              <a:t>xcrypt_type</a:t>
            </a:r>
            <a:r>
              <a:rPr lang="en-US" sz="2000" dirty="0"/>
              <a:t>, </a:t>
            </a:r>
            <a:r>
              <a:rPr lang="en-US" sz="2000" dirty="0" err="1"/>
              <a:t>xkey_to_manager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48457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65819" y="1075493"/>
            <a:ext cx="8170124" cy="3278187"/>
          </a:xfrm>
        </p:spPr>
        <p:txBody>
          <a:bodyPr/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Steps</a:t>
            </a:r>
            <a:r>
              <a:rPr lang="en-US" sz="1800" dirty="0"/>
              <a:t>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Note: External Instance Name cannot be the same as the local instance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error if </a:t>
            </a:r>
            <a:r>
              <a:rPr lang="en-US" sz="2000" dirty="0" err="1"/>
              <a:t>external_instance</a:t>
            </a:r>
            <a:r>
              <a:rPr lang="en-US" sz="2000" dirty="0"/>
              <a:t> already exists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Prepare the properties with provided input and if provided, </a:t>
            </a:r>
            <a:r>
              <a:rPr lang="en-US" sz="2000" dirty="0" err="1"/>
              <a:t>xcrypt_type</a:t>
            </a:r>
            <a:r>
              <a:rPr lang="en-US" sz="2000" dirty="0"/>
              <a:t> to be converted to an integer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Insert a row with prepared properties into </a:t>
            </a:r>
            <a:r>
              <a:rPr lang="en-US" sz="2000" dirty="0" err="1"/>
              <a:t>ujo_asext_config</a:t>
            </a:r>
            <a:endParaRPr lang="en-US" sz="2000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success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65819" y="208691"/>
            <a:ext cx="2980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InsertExternalInstance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19688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3322" y="935108"/>
            <a:ext cx="8170124" cy="3278187"/>
          </a:xfrm>
        </p:spPr>
        <p:txBody>
          <a:bodyPr/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Test cases: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2000" dirty="0"/>
              <a:t>No input provided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2000" dirty="0" err="1"/>
              <a:t>external_instance</a:t>
            </a:r>
            <a:r>
              <a:rPr lang="en-US" sz="2000" dirty="0"/>
              <a:t> already exists 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2000" dirty="0"/>
              <a:t>Successful insertion for various </a:t>
            </a:r>
            <a:r>
              <a:rPr lang="en-US" sz="2000" dirty="0" err="1"/>
              <a:t>xtypes</a:t>
            </a:r>
            <a:endParaRPr lang="en-US" sz="2000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43322" y="215316"/>
            <a:ext cx="2980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InsertExternalInstance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57698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176" y="351184"/>
            <a:ext cx="8170124" cy="3929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UpdateExternalInstance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Input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Required: </a:t>
            </a:r>
            <a:r>
              <a:rPr lang="en-US" sz="2000" dirty="0" err="1"/>
              <a:t>external_instance</a:t>
            </a:r>
            <a:endParaRPr lang="en-US" sz="20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Optional: </a:t>
            </a:r>
            <a:r>
              <a:rPr lang="en-US" sz="2000" dirty="0" err="1"/>
              <a:t>xmachine</a:t>
            </a:r>
            <a:endParaRPr lang="en-US" sz="20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Additional Optional input for external CA Workload Automation AE instance : </a:t>
            </a:r>
            <a:r>
              <a:rPr lang="en-US" sz="2000" dirty="0" err="1"/>
              <a:t>xport</a:t>
            </a:r>
            <a:r>
              <a:rPr lang="en-US" sz="2000" dirty="0"/>
              <a:t>, </a:t>
            </a:r>
            <a:r>
              <a:rPr lang="en-US" sz="2000" dirty="0" err="1"/>
              <a:t>xcrypt_type</a:t>
            </a:r>
            <a:r>
              <a:rPr lang="en-US" sz="2000" dirty="0"/>
              <a:t>, </a:t>
            </a:r>
            <a:r>
              <a:rPr lang="en-US" sz="2000" dirty="0" err="1"/>
              <a:t>xkey_to_manager</a:t>
            </a:r>
            <a:r>
              <a:rPr lang="en-US" sz="2000" dirty="0"/>
              <a:t>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EE instance : </a:t>
            </a:r>
            <a:r>
              <a:rPr lang="en-US" sz="2000" dirty="0" err="1"/>
              <a:t>xmanager</a:t>
            </a:r>
            <a:r>
              <a:rPr lang="en-US" sz="2000" dirty="0"/>
              <a:t>, </a:t>
            </a:r>
            <a:r>
              <a:rPr lang="en-US" sz="2000" dirty="0" err="1"/>
              <a:t>xport</a:t>
            </a:r>
            <a:r>
              <a:rPr lang="en-US" sz="2000" dirty="0"/>
              <a:t>, </a:t>
            </a:r>
            <a:r>
              <a:rPr lang="en-US" sz="2000" dirty="0" err="1"/>
              <a:t>xcrypt_type</a:t>
            </a:r>
            <a:r>
              <a:rPr lang="en-US" sz="2000" dirty="0"/>
              <a:t>, </a:t>
            </a:r>
            <a:r>
              <a:rPr lang="en-US" sz="2000" dirty="0" err="1"/>
              <a:t>xkey_to_manager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76536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06793" y="728869"/>
            <a:ext cx="8170124" cy="39428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Steps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error if external_instance does not exist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Get the existing properties from </a:t>
            </a:r>
            <a:r>
              <a:rPr lang="en-US" sz="2000" dirty="0" err="1"/>
              <a:t>ujo_asext_config</a:t>
            </a:r>
            <a:r>
              <a:rPr lang="en-US" sz="2000" dirty="0"/>
              <a:t> using </a:t>
            </a:r>
            <a:r>
              <a:rPr lang="en-US" sz="2000" dirty="0" err="1"/>
              <a:t>external_instance</a:t>
            </a:r>
            <a:r>
              <a:rPr lang="en-US" sz="2000" dirty="0"/>
              <a:t> and update them with provided input and if provided, </a:t>
            </a:r>
            <a:r>
              <a:rPr lang="en-US" sz="2000" dirty="0" err="1"/>
              <a:t>xcrypt_type</a:t>
            </a:r>
            <a:r>
              <a:rPr lang="en-US" sz="2000" dirty="0"/>
              <a:t> to be converted to an integer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Update the row in </a:t>
            </a:r>
            <a:r>
              <a:rPr lang="en-US" sz="2000" dirty="0" err="1"/>
              <a:t>ujo_asext_config</a:t>
            </a:r>
            <a:r>
              <a:rPr lang="en-US" sz="2000" dirty="0"/>
              <a:t> with updated properties (except </a:t>
            </a:r>
            <a:r>
              <a:rPr lang="en-US" sz="2000" dirty="0" err="1"/>
              <a:t>asext_status</a:t>
            </a:r>
            <a:r>
              <a:rPr lang="en-US" sz="2000" dirty="0"/>
              <a:t>) using </a:t>
            </a:r>
            <a:r>
              <a:rPr lang="en-US" sz="2000" dirty="0" err="1"/>
              <a:t>external_instance</a:t>
            </a:r>
            <a:endParaRPr lang="en-US" sz="20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success</a:t>
            </a:r>
          </a:p>
        </p:txBody>
      </p:sp>
      <p:sp>
        <p:nvSpPr>
          <p:cNvPr id="2" name="Rectangle 1"/>
          <p:cNvSpPr/>
          <p:nvPr/>
        </p:nvSpPr>
        <p:spPr>
          <a:xfrm>
            <a:off x="406793" y="182185"/>
            <a:ext cx="31759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UpdateExternalInstance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57919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5332" y="894523"/>
            <a:ext cx="8170124" cy="3903106"/>
          </a:xfrm>
        </p:spPr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Test Cases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 err="1"/>
              <a:t>external_instance</a:t>
            </a:r>
            <a:r>
              <a:rPr lang="en-US" sz="2000" dirty="0"/>
              <a:t> does not exist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 err="1"/>
              <a:t>external_instance</a:t>
            </a:r>
            <a:r>
              <a:rPr lang="en-US" sz="2000" dirty="0"/>
              <a:t> exist</a:t>
            </a:r>
          </a:p>
        </p:txBody>
      </p:sp>
      <p:sp>
        <p:nvSpPr>
          <p:cNvPr id="2" name="Rectangle 1"/>
          <p:cNvSpPr/>
          <p:nvPr/>
        </p:nvSpPr>
        <p:spPr>
          <a:xfrm>
            <a:off x="645332" y="208690"/>
            <a:ext cx="31759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UpdateExternalInstance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611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4513" y="791832"/>
            <a:ext cx="8078788" cy="3264195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Following are some of WLA objects and the corresponding API implemented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.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7880"/>
            <a:ext cx="8229600" cy="819273"/>
          </a:xfrm>
        </p:spPr>
        <p:txBody>
          <a:bodyPr/>
          <a:lstStyle/>
          <a:p>
            <a:r>
              <a:rPr lang="en-US" dirty="0"/>
              <a:t>Use case for workshop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700345"/>
              </p:ext>
            </p:extLst>
          </p:nvPr>
        </p:nvGraphicFramePr>
        <p:xfrm>
          <a:off x="630071" y="1240265"/>
          <a:ext cx="7132447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5686">
                  <a:extLst>
                    <a:ext uri="{9D8B030D-6E8A-4147-A177-3AD203B41FA5}">
                      <a16:colId xmlns:a16="http://schemas.microsoft.com/office/drawing/2014/main" val="2886918596"/>
                    </a:ext>
                  </a:extLst>
                </a:gridCol>
                <a:gridCol w="2138680">
                  <a:extLst>
                    <a:ext uri="{9D8B030D-6E8A-4147-A177-3AD203B41FA5}">
                      <a16:colId xmlns:a16="http://schemas.microsoft.com/office/drawing/2014/main" val="2519784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Calendar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ExternalInstance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CreateCalendar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AddDatesToCalendar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DeleteDatesFromCalendar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DeleteCalendar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ListDatesForCalendar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ListAllStandardCalendars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ModifyStandardCalendarDescription</a:t>
                      </a:r>
                    </a:p>
                    <a:p>
                      <a:r>
                        <a:rPr lang="en-US" sz="1000" dirty="0" err="1"/>
                        <a:t>CreateCycle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AddPeriodsToCycle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DeletePeriodsFromCycle</a:t>
                      </a:r>
                    </a:p>
                    <a:p>
                      <a:r>
                        <a:rPr lang="en-US" sz="1000" dirty="0" err="1"/>
                        <a:t>DeleteCycle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ListDatesForCycle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ListAllCycles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ModifyCycleDescription</a:t>
                      </a:r>
                      <a:endParaRPr lang="en-US" sz="1000" dirty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InsertResource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UpdateResource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DeleteResource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GetResource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InsertExternalInstance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UpdateExternalInstance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DeleteExternalInstance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GetExternalInstance</a:t>
                      </a:r>
                      <a:endParaRPr lang="en-US" sz="1000" dirty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InsertRealMachine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UpdateRealMachine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InsertVirtualMachine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UpdateVirtualMachine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DeleteMachine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DeleteMachinesFrom</a:t>
                      </a:r>
                      <a:r>
                        <a:rPr lang="en-US" sz="1000" baseline="0" dirty="0"/>
                        <a:t> </a:t>
                      </a:r>
                      <a:r>
                        <a:rPr lang="en-US" sz="1000" baseline="0" dirty="0" err="1"/>
                        <a:t>VirtualMachine</a:t>
                      </a:r>
                      <a:endParaRPr lang="en-US" sz="1000" dirty="0"/>
                    </a:p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0984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DeleteExternalInstance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3907" y="664676"/>
            <a:ext cx="8170124" cy="37946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Input:</a:t>
            </a:r>
            <a:r>
              <a:rPr lang="en-US" sz="2000" b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Required: </a:t>
            </a:r>
            <a:r>
              <a:rPr lang="en-US" sz="2000" dirty="0" err="1"/>
              <a:t>external_instance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Steps</a:t>
            </a:r>
            <a:r>
              <a:rPr lang="en-US" sz="2000" b="1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Return error if </a:t>
            </a:r>
            <a:r>
              <a:rPr lang="en-US" sz="2000" dirty="0" err="1"/>
              <a:t>external_instance</a:t>
            </a:r>
            <a:r>
              <a:rPr lang="en-US" sz="2000" dirty="0"/>
              <a:t> does not exist.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Delete the row from </a:t>
            </a:r>
            <a:r>
              <a:rPr lang="en-US" sz="2000" dirty="0" err="1"/>
              <a:t>ujo_asext_config</a:t>
            </a:r>
            <a:r>
              <a:rPr lang="en-US" sz="2000" dirty="0"/>
              <a:t> using </a:t>
            </a:r>
            <a:r>
              <a:rPr lang="en-US" sz="2000" dirty="0" err="1"/>
              <a:t>external_instance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Return success</a:t>
            </a:r>
          </a:p>
        </p:txBody>
      </p:sp>
    </p:spTree>
    <p:extLst>
      <p:ext uri="{BB962C8B-B14F-4D97-AF65-F5344CB8AC3E}">
        <p14:creationId xmlns:p14="http://schemas.microsoft.com/office/powerpoint/2010/main" val="22642709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2689" y="975416"/>
            <a:ext cx="8170124" cy="390973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Test Cases: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External Instance does not exist.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External Instance exists.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2689" y="248446"/>
            <a:ext cx="3076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DeleteExternalInstance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61601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GetExternalInstance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62637"/>
            <a:ext cx="7886700" cy="326350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Input: 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Required: </a:t>
            </a:r>
            <a:r>
              <a:rPr lang="en-US" sz="2000" dirty="0" err="1"/>
              <a:t>external_instance</a:t>
            </a:r>
            <a:r>
              <a:rPr lang="en-US" sz="2000" dirty="0"/>
              <a:t> (can contain * or % or ?)</a:t>
            </a:r>
          </a:p>
          <a:p>
            <a:r>
              <a:rPr lang="en-US" sz="2000" dirty="0"/>
              <a:t>Steps: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Return error if </a:t>
            </a:r>
            <a:r>
              <a:rPr lang="en-US" sz="2000" dirty="0" err="1"/>
              <a:t>external_instance</a:t>
            </a:r>
            <a:r>
              <a:rPr lang="en-US" sz="2000" dirty="0"/>
              <a:t> does not exist 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Get the properties from </a:t>
            </a:r>
            <a:r>
              <a:rPr lang="en-US" sz="2000" dirty="0" err="1"/>
              <a:t>ujo_asext_config</a:t>
            </a:r>
            <a:r>
              <a:rPr lang="en-US" sz="2000" dirty="0"/>
              <a:t> using </a:t>
            </a:r>
            <a:r>
              <a:rPr lang="en-US" sz="2000" dirty="0" err="1"/>
              <a:t>external_instance</a:t>
            </a:r>
            <a:r>
              <a:rPr lang="en-US" sz="2000" dirty="0"/>
              <a:t> 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Return Name, Type, Server, Port of </a:t>
            </a:r>
            <a:r>
              <a:rPr lang="en-US" sz="2000" dirty="0" err="1"/>
              <a:t>external_instance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35004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73" y="755009"/>
            <a:ext cx="7886700" cy="3263504"/>
          </a:xfrm>
        </p:spPr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Test Cases</a:t>
            </a:r>
          </a:p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Validate </a:t>
            </a:r>
            <a:r>
              <a:rPr lang="en-US" sz="2000" dirty="0" err="1"/>
              <a:t>external_instance</a:t>
            </a:r>
            <a:r>
              <a:rPr lang="en-US" sz="2000" dirty="0"/>
              <a:t> input</a:t>
            </a:r>
          </a:p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lang="en-US" sz="2000" dirty="0" err="1"/>
              <a:t>external_instance</a:t>
            </a:r>
            <a:r>
              <a:rPr lang="en-US" sz="2000" dirty="0"/>
              <a:t> not exists</a:t>
            </a:r>
          </a:p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lang="en-US" sz="2000" dirty="0" err="1"/>
              <a:t>external_instance</a:t>
            </a:r>
            <a:r>
              <a:rPr lang="en-US" sz="2000" dirty="0"/>
              <a:t> exists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8773" y="126561"/>
            <a:ext cx="29136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GetExternalInstance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77465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InsertRealMachine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Input: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Required: </a:t>
            </a:r>
            <a:r>
              <a:rPr lang="en-US" sz="2000" dirty="0" err="1"/>
              <a:t>machine_name</a:t>
            </a:r>
            <a:endParaRPr lang="en-US" sz="2000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Optional: description,factor,max_load,node_name,type,agent_name,character_code,encryption_type,key_to_agent ,</a:t>
            </a:r>
            <a:r>
              <a:rPr lang="en-US" sz="2000" dirty="0" err="1"/>
              <a:t>opsys</a:t>
            </a:r>
            <a:r>
              <a:rPr lang="en-US" sz="2000" dirty="0"/>
              <a:t> ,port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423340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1183" y="1106146"/>
            <a:ext cx="8127202" cy="3114672"/>
          </a:xfrm>
        </p:spPr>
        <p:txBody>
          <a:bodyPr/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Steps: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error If </a:t>
            </a:r>
            <a:r>
              <a:rPr lang="en-US" sz="2000" dirty="0" err="1"/>
              <a:t>machine_name</a:t>
            </a:r>
            <a:r>
              <a:rPr lang="en-US" sz="2000" dirty="0"/>
              <a:t> exists 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fill default values, </a:t>
            </a:r>
            <a:r>
              <a:rPr lang="en-US" sz="2000" dirty="0" err="1"/>
              <a:t>opsys</a:t>
            </a:r>
            <a:r>
              <a:rPr lang="en-US" sz="2000" dirty="0"/>
              <a:t> to be converted to corresponding integer, </a:t>
            </a:r>
            <a:r>
              <a:rPr lang="en-US" sz="2000" dirty="0" err="1"/>
              <a:t>encryption_type</a:t>
            </a:r>
            <a:r>
              <a:rPr lang="en-US" sz="2000" dirty="0"/>
              <a:t> to be converted to corresponding integer 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call stored procedure </a:t>
            </a:r>
            <a:r>
              <a:rPr lang="en-US" sz="2000" dirty="0" err="1"/>
              <a:t>ujo_put_machine</a:t>
            </a:r>
            <a:r>
              <a:rPr lang="en-US" sz="2000" dirty="0"/>
              <a:t>(1 - insert, </a:t>
            </a:r>
            <a:r>
              <a:rPr lang="en-US" sz="2000" dirty="0" err="1"/>
              <a:t>machine_name</a:t>
            </a:r>
            <a:r>
              <a:rPr lang="en-US" sz="2000" dirty="0"/>
              <a:t>, '', ' ', </a:t>
            </a:r>
            <a:r>
              <a:rPr lang="en-US" sz="2000" dirty="0" err="1"/>
              <a:t>agent_name</a:t>
            </a:r>
            <a:r>
              <a:rPr lang="en-US" sz="2000" dirty="0"/>
              <a:t>, </a:t>
            </a:r>
            <a:r>
              <a:rPr lang="en-US" sz="2000" dirty="0" err="1"/>
              <a:t>character_code</a:t>
            </a:r>
            <a:r>
              <a:rPr lang="en-US" sz="2000" dirty="0"/>
              <a:t>, description, factor, 0, 0, 'o', </a:t>
            </a:r>
            <a:r>
              <a:rPr lang="en-US" sz="2000" dirty="0" err="1"/>
              <a:t>max_load</a:t>
            </a:r>
            <a:r>
              <a:rPr lang="en-US" sz="2000" dirty="0"/>
              <a:t>,  </a:t>
            </a:r>
            <a:r>
              <a:rPr lang="en-US" sz="2000" dirty="0" err="1"/>
              <a:t>node_name</a:t>
            </a:r>
            <a:r>
              <a:rPr lang="en-US" sz="2000" dirty="0"/>
              <a:t>, </a:t>
            </a:r>
            <a:r>
              <a:rPr lang="en-US" sz="2000" dirty="0" err="1"/>
              <a:t>opsysInt</a:t>
            </a:r>
            <a:r>
              <a:rPr lang="en-US" sz="2000" dirty="0"/>
              <a:t>, port, '', 0, </a:t>
            </a:r>
            <a:r>
              <a:rPr lang="en-US" sz="2000" dirty="0" err="1"/>
              <a:t>machine_name</a:t>
            </a:r>
            <a:r>
              <a:rPr lang="en-US" sz="2000" dirty="0"/>
              <a:t>, type);   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183" y="261698"/>
            <a:ext cx="25292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InsertRealMachine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94117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algn="just">
              <a:lnSpc>
                <a:spcPct val="100000"/>
              </a:lnSpc>
              <a:buAutoNum type="arabicPeriod" startAt="4"/>
            </a:pPr>
            <a:r>
              <a:rPr lang="en-US" sz="2000" dirty="0"/>
              <a:t>if an alias(</a:t>
            </a:r>
            <a:r>
              <a:rPr lang="en-US" sz="2000" dirty="0" err="1"/>
              <a:t>agent_name</a:t>
            </a:r>
            <a:r>
              <a:rPr lang="en-US" sz="2000" dirty="0"/>
              <a:t>) does not exist, then insert a row in  </a:t>
            </a:r>
            <a:r>
              <a:rPr lang="en-US" sz="2000" dirty="0" err="1"/>
              <a:t>ujo_agent_alias</a:t>
            </a:r>
            <a:r>
              <a:rPr lang="en-US" sz="2000" dirty="0"/>
              <a:t>(</a:t>
            </a:r>
            <a:r>
              <a:rPr lang="en-US" sz="2000" dirty="0" err="1"/>
              <a:t>agent_name,key_to_agent</a:t>
            </a:r>
            <a:r>
              <a:rPr lang="en-US" sz="2000" dirty="0"/>
              <a:t>, </a:t>
            </a:r>
            <a:r>
              <a:rPr lang="en-US" sz="2000" dirty="0" err="1"/>
              <a:t>encryption_typeInt</a:t>
            </a:r>
            <a:r>
              <a:rPr lang="en-US" sz="2000" dirty="0"/>
              <a:t>) </a:t>
            </a:r>
          </a:p>
          <a:p>
            <a:pPr marL="457200" indent="-457200" algn="just">
              <a:lnSpc>
                <a:spcPct val="100000"/>
              </a:lnSpc>
              <a:buAutoNum type="arabicPeriod" startAt="4"/>
            </a:pPr>
            <a:r>
              <a:rPr lang="en-US" sz="2000" dirty="0"/>
              <a:t>return success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Test cases: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2000" dirty="0"/>
              <a:t>Machine already exists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2000" dirty="0"/>
              <a:t>Machine inserted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3176" y="288202"/>
            <a:ext cx="25292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InsertRealMachine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94802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438" y="265043"/>
            <a:ext cx="8229600" cy="410575"/>
          </a:xfrm>
        </p:spPr>
        <p:txBody>
          <a:bodyPr/>
          <a:lstStyle/>
          <a:p>
            <a:r>
              <a:rPr lang="en-US" sz="2400" dirty="0" err="1"/>
              <a:t>UpdateRealMachine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3438" y="940662"/>
            <a:ext cx="8123741" cy="3319912"/>
          </a:xfrm>
        </p:spPr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Input: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Required: </a:t>
            </a:r>
            <a:r>
              <a:rPr lang="en-US" sz="2000" dirty="0" err="1"/>
              <a:t>machine_name</a:t>
            </a:r>
            <a:endParaRPr lang="en-US" sz="2000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2000" dirty="0" err="1"/>
              <a:t>Optional:description</a:t>
            </a:r>
            <a:r>
              <a:rPr lang="en-US" sz="2000" dirty="0"/>
              <a:t> , factor ,  </a:t>
            </a:r>
            <a:r>
              <a:rPr lang="en-US" sz="2000" dirty="0" err="1"/>
              <a:t>max_load</a:t>
            </a:r>
            <a:r>
              <a:rPr lang="en-US" sz="2000" dirty="0"/>
              <a:t>, </a:t>
            </a:r>
            <a:r>
              <a:rPr lang="en-US" sz="2000" dirty="0" err="1"/>
              <a:t>node_name</a:t>
            </a:r>
            <a:r>
              <a:rPr lang="en-US" sz="2000" dirty="0"/>
              <a:t>, </a:t>
            </a:r>
            <a:r>
              <a:rPr lang="en-US" sz="2000" dirty="0" err="1"/>
              <a:t>agent_name</a:t>
            </a:r>
            <a:r>
              <a:rPr lang="en-US" sz="2000" dirty="0"/>
              <a:t>, </a:t>
            </a:r>
            <a:r>
              <a:rPr lang="en-US" sz="2000" dirty="0" err="1"/>
              <a:t>character_code</a:t>
            </a:r>
            <a:r>
              <a:rPr lang="en-US" sz="2000" dirty="0"/>
              <a:t>,    </a:t>
            </a:r>
            <a:r>
              <a:rPr lang="en-US" sz="2000" dirty="0" err="1"/>
              <a:t>encryption_type</a:t>
            </a:r>
            <a:r>
              <a:rPr lang="en-US" sz="2000" dirty="0"/>
              <a:t>, </a:t>
            </a:r>
            <a:r>
              <a:rPr lang="en-US" sz="2000" dirty="0" err="1"/>
              <a:t>key_to_agent</a:t>
            </a:r>
            <a:r>
              <a:rPr lang="en-US" sz="2000" dirty="0"/>
              <a:t>, </a:t>
            </a:r>
            <a:r>
              <a:rPr lang="en-US" sz="2000" dirty="0" err="1"/>
              <a:t>opsys</a:t>
            </a:r>
            <a:r>
              <a:rPr lang="en-US" sz="2000" dirty="0"/>
              <a:t>, port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Steps: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Get the machine details using stored procedure </a:t>
            </a:r>
            <a:r>
              <a:rPr lang="en-US" sz="2000" dirty="0" err="1"/>
              <a:t>ujo_get_machine</a:t>
            </a:r>
            <a:r>
              <a:rPr lang="en-US" sz="2000" dirty="0"/>
              <a:t> with </a:t>
            </a:r>
            <a:r>
              <a:rPr lang="en-US" sz="2000" dirty="0" err="1"/>
              <a:t>machine_name</a:t>
            </a:r>
            <a:endParaRPr lang="en-US" sz="20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error if machine does not exist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873563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37227" y="1146313"/>
            <a:ext cx="7648143" cy="2928731"/>
          </a:xfrm>
        </p:spPr>
        <p:txBody>
          <a:bodyPr/>
          <a:lstStyle/>
          <a:p>
            <a:pPr marL="850900" lvl="1" indent="-457200">
              <a:buAutoNum type="arabicPeriod" startAt="3"/>
            </a:pPr>
            <a:r>
              <a:rPr lang="en-US" dirty="0"/>
              <a:t>Fill default values, </a:t>
            </a:r>
            <a:r>
              <a:rPr lang="en-US" dirty="0" err="1"/>
              <a:t>opsys</a:t>
            </a:r>
            <a:r>
              <a:rPr lang="en-US" dirty="0"/>
              <a:t> to be converted to corresponding integer, </a:t>
            </a:r>
            <a:r>
              <a:rPr lang="en-US" dirty="0" err="1"/>
              <a:t>encryption_type</a:t>
            </a:r>
            <a:r>
              <a:rPr lang="en-US" dirty="0"/>
              <a:t> to be converted to corresponding integer </a:t>
            </a:r>
          </a:p>
          <a:p>
            <a:pPr marL="850900" lvl="1" indent="-457200">
              <a:buAutoNum type="arabicPeriod" startAt="3"/>
            </a:pPr>
            <a:r>
              <a:rPr lang="en-US" dirty="0"/>
              <a:t>Call stored procedure </a:t>
            </a:r>
            <a:r>
              <a:rPr lang="en-US" dirty="0" err="1"/>
              <a:t>ujo_put_machine</a:t>
            </a:r>
            <a:r>
              <a:rPr lang="en-US" dirty="0"/>
              <a:t>(0 - update, </a:t>
            </a:r>
            <a:r>
              <a:rPr lang="en-US" dirty="0" err="1"/>
              <a:t>machine_name</a:t>
            </a:r>
            <a:r>
              <a:rPr lang="en-US" dirty="0"/>
              <a:t>, '', '', </a:t>
            </a:r>
            <a:r>
              <a:rPr lang="en-US" dirty="0" err="1"/>
              <a:t>agent_name</a:t>
            </a:r>
            <a:r>
              <a:rPr lang="en-US" dirty="0"/>
              <a:t>, </a:t>
            </a:r>
            <a:r>
              <a:rPr lang="en-US" dirty="0" err="1"/>
              <a:t>character_code</a:t>
            </a:r>
            <a:r>
              <a:rPr lang="en-US" dirty="0"/>
              <a:t>, description, factor, 0, 0, 'o', </a:t>
            </a:r>
            <a:r>
              <a:rPr lang="en-US" dirty="0" err="1"/>
              <a:t>max_load</a:t>
            </a:r>
            <a:r>
              <a:rPr lang="en-US" dirty="0"/>
              <a:t>,  </a:t>
            </a:r>
            <a:r>
              <a:rPr lang="en-US" dirty="0" err="1"/>
              <a:t>node_name</a:t>
            </a:r>
            <a:r>
              <a:rPr lang="en-US" dirty="0"/>
              <a:t>, </a:t>
            </a:r>
            <a:r>
              <a:rPr lang="en-US" dirty="0" err="1"/>
              <a:t>opsysInt</a:t>
            </a:r>
            <a:r>
              <a:rPr lang="en-US" dirty="0"/>
              <a:t>, port, '', 0, </a:t>
            </a:r>
            <a:r>
              <a:rPr lang="en-US" dirty="0" err="1"/>
              <a:t>machine_name</a:t>
            </a:r>
            <a:r>
              <a:rPr lang="en-US" dirty="0"/>
              <a:t>, type);</a:t>
            </a:r>
          </a:p>
          <a:p>
            <a:pPr marL="850900" lvl="1" indent="-457200">
              <a:buAutoNum type="arabicPeriod" startAt="3"/>
            </a:pPr>
            <a:r>
              <a:rPr lang="en-US" dirty="0"/>
              <a:t>If </a:t>
            </a:r>
            <a:r>
              <a:rPr lang="en-US" dirty="0" err="1"/>
              <a:t>key_to_agent</a:t>
            </a:r>
            <a:r>
              <a:rPr lang="en-US" dirty="0"/>
              <a:t>, </a:t>
            </a:r>
            <a:r>
              <a:rPr lang="en-US" dirty="0" err="1"/>
              <a:t>encryption_type</a:t>
            </a:r>
            <a:r>
              <a:rPr lang="en-US" dirty="0"/>
              <a:t> is provided, then update </a:t>
            </a:r>
            <a:r>
              <a:rPr lang="en-US" dirty="0" err="1"/>
              <a:t>key_to_agent</a:t>
            </a:r>
            <a:r>
              <a:rPr lang="en-US" dirty="0"/>
              <a:t>, </a:t>
            </a:r>
            <a:r>
              <a:rPr lang="en-US" dirty="0" err="1"/>
              <a:t>encryption_typeInt</a:t>
            </a:r>
            <a:r>
              <a:rPr lang="en-US" dirty="0"/>
              <a:t> in  </a:t>
            </a:r>
            <a:r>
              <a:rPr lang="en-US" dirty="0" err="1"/>
              <a:t>ujo_agent_alias</a:t>
            </a:r>
            <a:r>
              <a:rPr lang="en-US" dirty="0"/>
              <a:t> for this </a:t>
            </a:r>
            <a:r>
              <a:rPr lang="en-US" dirty="0" err="1"/>
              <a:t>agent_name</a:t>
            </a:r>
            <a:endParaRPr lang="en-US" dirty="0"/>
          </a:p>
          <a:p>
            <a:pPr marL="850900" lvl="1" indent="-457200">
              <a:buAutoNum type="arabicPeriod" startAt="3"/>
            </a:pPr>
            <a:r>
              <a:rPr lang="en-US" dirty="0"/>
              <a:t>Return success</a:t>
            </a:r>
          </a:p>
          <a:p>
            <a:endParaRPr lang="en-US" sz="1800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28775" y="274951"/>
            <a:ext cx="2725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UpdateRealMachine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80498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9230" y="783538"/>
            <a:ext cx="8170124" cy="46385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Test cases: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Machine does not exist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Machine Name is not given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Update Machine if it exists</a:t>
            </a:r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19230" y="228568"/>
            <a:ext cx="2725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UpdateRealMachine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078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CreateCalendar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015" y="623348"/>
            <a:ext cx="7886700" cy="3642920"/>
          </a:xfrm>
        </p:spPr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Input: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Calendar Name is mandatory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Calendar dates with at least one date is mandatory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Calendar description is optional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Steps: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error if calendar already exist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For each date, Inserts a row into </a:t>
            </a:r>
            <a:r>
              <a:rPr lang="en-US" sz="2000" dirty="0" err="1"/>
              <a:t>ujo_calendar</a:t>
            </a:r>
            <a:endParaRPr lang="en-US" sz="20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Inserts row into </a:t>
            </a:r>
            <a:r>
              <a:rPr lang="en-US" sz="2000" dirty="0" err="1"/>
              <a:t>ujo_calendar_desc</a:t>
            </a:r>
            <a:endParaRPr lang="en-US" sz="20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success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916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InsertVirtualMachine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0061"/>
            <a:ext cx="7886700" cy="364292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8000" dirty="0"/>
              <a:t>Input: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/>
              <a:t>1.	Required: </a:t>
            </a:r>
            <a:r>
              <a:rPr lang="en-US" sz="8000" dirty="0" err="1"/>
              <a:t>machine_name</a:t>
            </a:r>
            <a:r>
              <a:rPr lang="en-US" sz="8000" dirty="0"/>
              <a:t>, type, [machine[,factor, </a:t>
            </a:r>
            <a:r>
              <a:rPr lang="en-US" sz="8000" dirty="0" err="1"/>
              <a:t>max_load</a:t>
            </a:r>
            <a:r>
              <a:rPr lang="en-US" sz="8000" dirty="0"/>
              <a:t>]]+,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/>
              <a:t>2.	Optional: description 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8000" dirty="0"/>
              <a:t>Steps: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8000" dirty="0"/>
              <a:t>1.	return error If </a:t>
            </a:r>
            <a:r>
              <a:rPr lang="en-US" sz="8000" dirty="0" err="1"/>
              <a:t>machine_name</a:t>
            </a:r>
            <a:r>
              <a:rPr lang="en-US" sz="8000" dirty="0"/>
              <a:t> exists  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8000" dirty="0"/>
              <a:t>2.	For each </a:t>
            </a:r>
            <a:r>
              <a:rPr lang="en-US" sz="8000" dirty="0" err="1"/>
              <a:t>machine,Get</a:t>
            </a:r>
            <a:r>
              <a:rPr lang="en-US" sz="8000" dirty="0"/>
              <a:t> the machine details like type from </a:t>
            </a:r>
            <a:r>
              <a:rPr lang="en-US" sz="8000" dirty="0" err="1"/>
              <a:t>ujo_machine</a:t>
            </a:r>
            <a:r>
              <a:rPr lang="en-US" sz="8000" dirty="0"/>
              <a:t> where </a:t>
            </a:r>
            <a:r>
              <a:rPr lang="en-US" sz="8000" dirty="0" err="1"/>
              <a:t>mach_name</a:t>
            </a:r>
            <a:r>
              <a:rPr lang="en-US" sz="8000" dirty="0"/>
              <a:t>=machine and 	</a:t>
            </a:r>
            <a:r>
              <a:rPr lang="en-US" sz="8000" dirty="0" err="1"/>
              <a:t>parent_name</a:t>
            </a:r>
            <a:r>
              <a:rPr lang="en-US" sz="8000" dirty="0"/>
              <a:t>=' ' if no machine exist return error.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8000" dirty="0"/>
              <a:t>3.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1612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InsertVirtualMachine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3.	call stored procedure </a:t>
            </a:r>
            <a:r>
              <a:rPr lang="en-US" sz="2000" dirty="0" err="1"/>
              <a:t>ujo_put_machine</a:t>
            </a:r>
            <a:r>
              <a:rPr lang="en-US" sz="2000" dirty="0"/>
              <a:t> (1 - insert, </a:t>
            </a:r>
            <a:r>
              <a:rPr lang="en-US" sz="2000" dirty="0" err="1"/>
              <a:t>machine_name</a:t>
            </a:r>
            <a:r>
              <a:rPr lang="en-US" sz="2000" dirty="0"/>
              <a:t>, '', 	‘', 	'', '', description, 0, 0, 0, 	'o', 0,  '', 0, 0, '', 0, </a:t>
            </a:r>
            <a:r>
              <a:rPr lang="en-US" sz="2000" dirty="0" err="1"/>
              <a:t>machine_name</a:t>
            </a:r>
            <a:r>
              <a:rPr lang="en-US" sz="2000" dirty="0"/>
              <a:t>, type);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4.	for each </a:t>
            </a:r>
            <a:r>
              <a:rPr lang="en-US" sz="2000" dirty="0" err="1"/>
              <a:t>machine,call</a:t>
            </a:r>
            <a:r>
              <a:rPr lang="en-US" sz="2000" dirty="0"/>
              <a:t> stored procedure </a:t>
            </a:r>
            <a:r>
              <a:rPr lang="en-US" sz="2000" dirty="0" err="1"/>
              <a:t>ujo_put_machine</a:t>
            </a:r>
            <a:r>
              <a:rPr lang="en-US" sz="2000" dirty="0"/>
              <a:t>(1 - insert, 	machine, '', </a:t>
            </a:r>
            <a:r>
              <a:rPr lang="en-US" sz="2000" dirty="0" err="1"/>
              <a:t>machine_name</a:t>
            </a:r>
            <a:r>
              <a:rPr lang="en-US" sz="2000" dirty="0"/>
              <a:t>, '', '', '', 	factor, 0, 0, 'o', </a:t>
            </a:r>
            <a:r>
              <a:rPr lang="en-US" sz="2000" dirty="0" err="1"/>
              <a:t>max_load</a:t>
            </a:r>
            <a:r>
              <a:rPr lang="en-US" sz="2000" dirty="0"/>
              <a:t>,  '', 0, 0, 	‘', 	0, </a:t>
            </a:r>
            <a:r>
              <a:rPr lang="en-US" sz="2000" dirty="0" err="1"/>
              <a:t>machine_name.machine</a:t>
            </a:r>
            <a:r>
              <a:rPr lang="en-US" sz="2000" dirty="0"/>
              <a:t>, machine type);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5.	return success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96213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InsertVirtualMachine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Test Cases: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Virtual Machine Already Exist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Machines or one of the Machines does not exist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Valid Input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620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UpdateVirtualMachine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176" y="759656"/>
            <a:ext cx="8170124" cy="3819378"/>
          </a:xfrm>
        </p:spPr>
        <p:txBody>
          <a:bodyPr/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Input:</a:t>
            </a:r>
          </a:p>
          <a:p>
            <a:pPr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Required: </a:t>
            </a:r>
            <a:r>
              <a:rPr lang="en-US" sz="1800" dirty="0" err="1"/>
              <a:t>machine_name</a:t>
            </a:r>
            <a:endParaRPr lang="en-US" sz="1800" dirty="0"/>
          </a:p>
          <a:p>
            <a:pPr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Optional: [machine[,</a:t>
            </a:r>
            <a:r>
              <a:rPr lang="en-US" sz="1800" dirty="0" err="1"/>
              <a:t>factor,max_load</a:t>
            </a:r>
            <a:r>
              <a:rPr lang="en-US" sz="1800" dirty="0"/>
              <a:t>]]*,  description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Steps:</a:t>
            </a:r>
            <a:endParaRPr lang="en-US" sz="2000" dirty="0"/>
          </a:p>
          <a:p>
            <a:pPr algn="just">
              <a:lnSpc>
                <a:spcPct val="100000"/>
              </a:lnSpc>
              <a:buAutoNum type="arabicPeriod"/>
            </a:pPr>
            <a:r>
              <a:rPr lang="en-US" sz="1800" dirty="0"/>
              <a:t>Get the virtual machine details such as description, type using SQL query.</a:t>
            </a:r>
          </a:p>
          <a:p>
            <a:pPr algn="just">
              <a:lnSpc>
                <a:spcPct val="100000"/>
              </a:lnSpc>
              <a:buAutoNum type="arabicPeriod"/>
            </a:pPr>
            <a:r>
              <a:rPr lang="en-US" sz="1800" dirty="0"/>
              <a:t>Return error if virtual machine does not exist.</a:t>
            </a:r>
          </a:p>
          <a:p>
            <a:pPr algn="just">
              <a:lnSpc>
                <a:spcPct val="100000"/>
              </a:lnSpc>
              <a:buAutoNum type="arabicPeriod"/>
            </a:pPr>
            <a:r>
              <a:rPr lang="en-US" sz="1800" dirty="0"/>
              <a:t>Check if the requested machines to be associate with virtual machine are Real .</a:t>
            </a:r>
          </a:p>
          <a:p>
            <a:pPr algn="just">
              <a:lnSpc>
                <a:spcPct val="100000"/>
              </a:lnSpc>
              <a:buFont typeface="Wingdings" charset="2"/>
              <a:buAutoNum type="arabicPeriod"/>
            </a:pPr>
            <a:r>
              <a:rPr lang="en-US" sz="1800" dirty="0"/>
              <a:t>Return error even if one of the machines is not real.</a:t>
            </a:r>
          </a:p>
          <a:p>
            <a:pPr algn="just">
              <a:lnSpc>
                <a:spcPct val="100000"/>
              </a:lnSpc>
              <a:buAutoNum type="arabicPeriod"/>
            </a:pPr>
            <a:endParaRPr lang="en-US" sz="18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436082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UpdateVirtualMachine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176" y="759656"/>
            <a:ext cx="8170124" cy="3819378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5.	For each machine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Get the machine details using SQL query</a:t>
            </a:r>
          </a:p>
          <a:p>
            <a:pPr marL="622300"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If machine exists – Update the machine </a:t>
            </a:r>
          </a:p>
          <a:p>
            <a:pPr marL="622300"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Else – Insert the machine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6.	Return Success.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Test cases:</a:t>
            </a:r>
          </a:p>
          <a:p>
            <a:pPr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Validate input</a:t>
            </a:r>
          </a:p>
          <a:p>
            <a:pPr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Virtual machine doesn’t exist</a:t>
            </a:r>
          </a:p>
          <a:p>
            <a:pPr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Not all the requested machines are real machines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968362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UpdateVirtualMachine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176" y="759656"/>
            <a:ext cx="8170124" cy="3819378"/>
          </a:xfrm>
        </p:spPr>
        <p:txBody>
          <a:bodyPr/>
          <a:lstStyle/>
          <a:p>
            <a:pPr algn="just">
              <a:lnSpc>
                <a:spcPct val="100000"/>
              </a:lnSpc>
              <a:buAutoNum type="arabicPeriod" startAt="4"/>
            </a:pPr>
            <a:r>
              <a:rPr lang="en-US" sz="1800" dirty="0"/>
              <a:t>Requested machine is already associated with the given virtual machine.</a:t>
            </a:r>
          </a:p>
          <a:p>
            <a:pPr algn="just">
              <a:lnSpc>
                <a:spcPct val="100000"/>
              </a:lnSpc>
              <a:buAutoNum type="arabicPeriod" startAt="4"/>
            </a:pPr>
            <a:r>
              <a:rPr lang="en-US" sz="1800" dirty="0"/>
              <a:t>Requested machine is not associated with the given virtual machine.</a:t>
            </a:r>
          </a:p>
          <a:p>
            <a:pPr algn="just">
              <a:lnSpc>
                <a:spcPct val="100000"/>
              </a:lnSpc>
              <a:buAutoNum type="arabicPeriod" startAt="4"/>
            </a:pPr>
            <a:r>
              <a:rPr lang="en-US" sz="1800" dirty="0"/>
              <a:t>Request successfully executed.</a:t>
            </a:r>
          </a:p>
        </p:txBody>
      </p:sp>
    </p:spTree>
    <p:extLst>
      <p:ext uri="{BB962C8B-B14F-4D97-AF65-F5344CB8AC3E}">
        <p14:creationId xmlns:p14="http://schemas.microsoft.com/office/powerpoint/2010/main" val="4821450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alibri "/>
              </a:rPr>
              <a:t>DeleteMachine</a:t>
            </a:r>
            <a:endParaRPr lang="en-US" sz="2400" dirty="0">
              <a:latin typeface="Calibri 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3102"/>
            <a:ext cx="7886700" cy="3919757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latin typeface="+mj-lt"/>
              </a:rPr>
              <a:t>Input: </a:t>
            </a:r>
          </a:p>
          <a:p>
            <a:pPr marL="0" indent="0">
              <a:buNone/>
            </a:pPr>
            <a:r>
              <a:rPr lang="en-US" sz="8000" dirty="0">
                <a:latin typeface="+mj-lt"/>
              </a:rPr>
              <a:t>1.	Required: </a:t>
            </a:r>
            <a:r>
              <a:rPr lang="en-US" sz="8000" dirty="0" err="1">
                <a:latin typeface="+mj-lt"/>
              </a:rPr>
              <a:t>machine_name</a:t>
            </a:r>
            <a:endParaRPr lang="en-US" sz="8000" dirty="0">
              <a:latin typeface="+mj-lt"/>
            </a:endParaRPr>
          </a:p>
          <a:p>
            <a:pPr marL="0" indent="0">
              <a:buNone/>
            </a:pPr>
            <a:r>
              <a:rPr lang="en-US" sz="8000" dirty="0">
                <a:latin typeface="+mj-lt"/>
              </a:rPr>
              <a:t>2.	Optional: force (default: n), </a:t>
            </a:r>
            <a:r>
              <a:rPr lang="en-US" sz="8000" dirty="0" err="1">
                <a:latin typeface="+mj-lt"/>
              </a:rPr>
              <a:t>remove_references</a:t>
            </a:r>
            <a:r>
              <a:rPr lang="en-US" sz="8000" dirty="0">
                <a:latin typeface="+mj-lt"/>
              </a:rPr>
              <a:t>(default: n)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8000" dirty="0">
                <a:latin typeface="Calibri "/>
              </a:rPr>
              <a:t>Steps: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>
                <a:latin typeface="Calibri "/>
              </a:rPr>
              <a:t>1.	Get the </a:t>
            </a:r>
            <a:r>
              <a:rPr lang="en-US" sz="8000" dirty="0" err="1">
                <a:latin typeface="Calibri "/>
              </a:rPr>
              <a:t>agent_name</a:t>
            </a:r>
            <a:r>
              <a:rPr lang="en-US" sz="8000" dirty="0">
                <a:latin typeface="Calibri "/>
              </a:rPr>
              <a:t> from </a:t>
            </a:r>
            <a:r>
              <a:rPr lang="en-US" sz="8000" dirty="0" err="1">
                <a:latin typeface="Calibri "/>
              </a:rPr>
              <a:t>ujo_machine</a:t>
            </a:r>
            <a:r>
              <a:rPr lang="en-US" sz="8000" dirty="0">
                <a:latin typeface="Calibri "/>
              </a:rPr>
              <a:t> using </a:t>
            </a:r>
            <a:r>
              <a:rPr lang="en-US" sz="8000" dirty="0" err="1">
                <a:latin typeface="Calibri "/>
              </a:rPr>
              <a:t>machine_name</a:t>
            </a:r>
            <a:endParaRPr lang="en-US" sz="8000" dirty="0">
              <a:latin typeface="Calibri 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>
                <a:latin typeface="Calibri "/>
              </a:rPr>
              <a:t>2.	Return error if a </a:t>
            </a:r>
            <a:r>
              <a:rPr lang="en-US" sz="8000" dirty="0" err="1">
                <a:latin typeface="Calibri "/>
              </a:rPr>
              <a:t>machine_name</a:t>
            </a:r>
            <a:r>
              <a:rPr lang="en-US" sz="8000" dirty="0">
                <a:latin typeface="Calibri "/>
              </a:rPr>
              <a:t>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36973690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Calibri "/>
              </a:rPr>
              <a:t>DeleteMachine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Calibri "/>
              </a:rPr>
              <a:t>3.	if </a:t>
            </a:r>
            <a:r>
              <a:rPr lang="en-US" sz="2000" dirty="0" err="1">
                <a:latin typeface="Calibri "/>
              </a:rPr>
              <a:t>remove_references</a:t>
            </a:r>
            <a:r>
              <a:rPr lang="en-US" sz="2000" dirty="0">
                <a:latin typeface="Calibri "/>
              </a:rPr>
              <a:t> = y Delete the </a:t>
            </a:r>
            <a:r>
              <a:rPr lang="en-US" sz="2000" dirty="0" err="1">
                <a:latin typeface="Calibri "/>
              </a:rPr>
              <a:t>machine_name</a:t>
            </a:r>
            <a:r>
              <a:rPr lang="en-US" sz="2000" dirty="0">
                <a:latin typeface="Calibri "/>
              </a:rPr>
              <a:t> from 	</a:t>
            </a:r>
            <a:r>
              <a:rPr lang="en-US" sz="2000" dirty="0" err="1">
                <a:latin typeface="Calibri "/>
              </a:rPr>
              <a:t>ujo_machine</a:t>
            </a:r>
            <a:r>
              <a:rPr lang="en-US" sz="2000" dirty="0">
                <a:latin typeface="Calibri "/>
              </a:rPr>
              <a:t> using </a:t>
            </a:r>
            <a:r>
              <a:rPr lang="en-US" sz="2000" dirty="0" err="1">
                <a:latin typeface="Calibri "/>
              </a:rPr>
              <a:t>mach_name</a:t>
            </a:r>
            <a:r>
              <a:rPr lang="en-US" sz="2000" dirty="0">
                <a:latin typeface="Calibri "/>
              </a:rPr>
              <a:t>= </a:t>
            </a:r>
            <a:r>
              <a:rPr lang="en-US" sz="2000" dirty="0" err="1">
                <a:latin typeface="Calibri "/>
              </a:rPr>
              <a:t>machine_name</a:t>
            </a:r>
            <a:r>
              <a:rPr lang="en-US" sz="2000" dirty="0">
                <a:latin typeface="Calibri "/>
              </a:rPr>
              <a:t> else Get 	number of rows from </a:t>
            </a:r>
            <a:r>
              <a:rPr lang="en-US" sz="2000" dirty="0" err="1">
                <a:latin typeface="Calibri "/>
              </a:rPr>
              <a:t>ujo_machine</a:t>
            </a:r>
            <a:r>
              <a:rPr lang="en-US" sz="2000" dirty="0">
                <a:latin typeface="Calibri "/>
              </a:rPr>
              <a:t> using </a:t>
            </a:r>
            <a:r>
              <a:rPr lang="en-US" sz="2000" dirty="0" err="1">
                <a:latin typeface="Calibri "/>
              </a:rPr>
              <a:t>mach_name</a:t>
            </a:r>
            <a:r>
              <a:rPr lang="en-US" sz="2000" dirty="0">
                <a:latin typeface="Calibri "/>
              </a:rPr>
              <a:t>= 	</a:t>
            </a:r>
            <a:r>
              <a:rPr lang="en-US" sz="2000" dirty="0" err="1">
                <a:latin typeface="Calibri "/>
              </a:rPr>
              <a:t>machine_name</a:t>
            </a:r>
            <a:r>
              <a:rPr lang="en-US" sz="2000" dirty="0">
                <a:latin typeface="Calibri "/>
              </a:rPr>
              <a:t> and </a:t>
            </a:r>
            <a:r>
              <a:rPr lang="en-US" sz="2000" dirty="0" err="1">
                <a:latin typeface="Calibri "/>
              </a:rPr>
              <a:t>parent_name</a:t>
            </a:r>
            <a:r>
              <a:rPr lang="en-US" sz="2000" dirty="0">
                <a:latin typeface="Calibri "/>
              </a:rPr>
              <a:t> &lt;&gt; ''. If count &gt; 0 i.e. If 	</a:t>
            </a:r>
            <a:r>
              <a:rPr lang="en-US" sz="2000" dirty="0" err="1">
                <a:latin typeface="Calibri "/>
              </a:rPr>
              <a:t>machine_name</a:t>
            </a:r>
            <a:r>
              <a:rPr lang="en-US" sz="2000" dirty="0">
                <a:latin typeface="Calibri "/>
              </a:rPr>
              <a:t> is referenced by virtual machine, if force = n 	return 	error referenced by virtual machine Delete the 	</a:t>
            </a:r>
            <a:r>
              <a:rPr lang="en-US" sz="2000" dirty="0" err="1">
                <a:latin typeface="Calibri "/>
              </a:rPr>
              <a:t>machine_name</a:t>
            </a:r>
            <a:r>
              <a:rPr lang="en-US" sz="2000" dirty="0">
                <a:latin typeface="Calibri "/>
              </a:rPr>
              <a:t> 	from </a:t>
            </a:r>
            <a:r>
              <a:rPr lang="en-US" sz="2000" dirty="0" err="1">
                <a:latin typeface="Calibri "/>
              </a:rPr>
              <a:t>ujo_machine</a:t>
            </a:r>
            <a:r>
              <a:rPr lang="en-US" sz="2000" dirty="0">
                <a:latin typeface="Calibri "/>
              </a:rPr>
              <a:t> using </a:t>
            </a:r>
            <a:r>
              <a:rPr lang="en-US" sz="2000" dirty="0" err="1">
                <a:latin typeface="Calibri "/>
              </a:rPr>
              <a:t>mach_name</a:t>
            </a:r>
            <a:r>
              <a:rPr lang="en-US" sz="2000" dirty="0">
                <a:latin typeface="Calibri "/>
              </a:rPr>
              <a:t>= 	</a:t>
            </a:r>
            <a:r>
              <a:rPr lang="en-US" sz="2000" dirty="0" err="1">
                <a:latin typeface="Calibri "/>
              </a:rPr>
              <a:t>machine_name</a:t>
            </a:r>
            <a:r>
              <a:rPr lang="en-US" sz="2000" dirty="0">
                <a:latin typeface="Calibri "/>
              </a:rPr>
              <a:t> and 	</a:t>
            </a:r>
            <a:r>
              <a:rPr lang="en-US" sz="2000" dirty="0" err="1">
                <a:latin typeface="Calibri "/>
              </a:rPr>
              <a:t>parent_name</a:t>
            </a:r>
            <a:r>
              <a:rPr lang="en-US" sz="2000" dirty="0">
                <a:latin typeface="Calibri "/>
              </a:rPr>
              <a:t> = '' </a:t>
            </a:r>
            <a:r>
              <a:rPr lang="en-US" sz="2000" dirty="0" err="1">
                <a:latin typeface="Calibri "/>
              </a:rPr>
              <a:t>i.e</a:t>
            </a:r>
            <a:r>
              <a:rPr lang="en-US" sz="2000" dirty="0">
                <a:latin typeface="Calibri "/>
              </a:rPr>
              <a:t> deleting the real 	machine or virtual 	machine.</a:t>
            </a:r>
          </a:p>
        </p:txBody>
      </p:sp>
    </p:spTree>
    <p:extLst>
      <p:ext uri="{BB962C8B-B14F-4D97-AF65-F5344CB8AC3E}">
        <p14:creationId xmlns:p14="http://schemas.microsoft.com/office/powerpoint/2010/main" val="23735868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 "/>
              </a:rPr>
              <a:t>DeleteMachine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alibri "/>
              </a:rPr>
              <a:t>4.	</a:t>
            </a:r>
            <a:r>
              <a:rPr lang="en-US" sz="2000" dirty="0">
                <a:latin typeface="Calibri "/>
              </a:rPr>
              <a:t>delete the </a:t>
            </a:r>
            <a:r>
              <a:rPr lang="en-US" sz="2000" dirty="0" err="1">
                <a:latin typeface="Calibri "/>
              </a:rPr>
              <a:t>machine_name</a:t>
            </a:r>
            <a:r>
              <a:rPr lang="en-US" sz="2000" dirty="0">
                <a:latin typeface="Calibri "/>
              </a:rPr>
              <a:t> from </a:t>
            </a:r>
            <a:r>
              <a:rPr lang="en-US" sz="2000" dirty="0" err="1">
                <a:latin typeface="Calibri "/>
              </a:rPr>
              <a:t>ujo_machine</a:t>
            </a:r>
            <a:r>
              <a:rPr lang="en-US" sz="2000" dirty="0">
                <a:latin typeface="Calibri "/>
              </a:rPr>
              <a:t> using 	</a:t>
            </a:r>
            <a:r>
              <a:rPr lang="en-US" sz="2000" dirty="0" err="1">
                <a:latin typeface="Calibri "/>
              </a:rPr>
              <a:t>parent_name</a:t>
            </a:r>
            <a:r>
              <a:rPr lang="en-US" sz="2000" dirty="0">
                <a:latin typeface="Calibri "/>
              </a:rPr>
              <a:t> 	= </a:t>
            </a:r>
            <a:r>
              <a:rPr lang="en-US" sz="2000" dirty="0" err="1">
                <a:latin typeface="Calibri "/>
              </a:rPr>
              <a:t>machine_name</a:t>
            </a:r>
            <a:r>
              <a:rPr lang="en-US" sz="2000" dirty="0">
                <a:latin typeface="Calibri "/>
              </a:rPr>
              <a:t> i.e. deleting children 	of a virtual	 machine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alibri "/>
              </a:rPr>
              <a:t>5.	Get no of machines from </a:t>
            </a:r>
            <a:r>
              <a:rPr lang="en-US" sz="2000" dirty="0" err="1">
                <a:latin typeface="Calibri "/>
              </a:rPr>
              <a:t>ujo_machine</a:t>
            </a:r>
            <a:r>
              <a:rPr lang="en-US" sz="2000" dirty="0">
                <a:latin typeface="Calibri "/>
              </a:rPr>
              <a:t> where 	</a:t>
            </a:r>
            <a:r>
              <a:rPr lang="en-US" sz="2000" dirty="0" err="1">
                <a:latin typeface="Calibri "/>
              </a:rPr>
              <a:t>agent_name</a:t>
            </a:r>
            <a:r>
              <a:rPr lang="en-US" sz="2000" dirty="0">
                <a:latin typeface="Calibri "/>
              </a:rPr>
              <a:t> = 	</a:t>
            </a:r>
            <a:r>
              <a:rPr lang="en-US" sz="2000" dirty="0" err="1">
                <a:latin typeface="Calibri "/>
              </a:rPr>
              <a:t>agent_name</a:t>
            </a:r>
            <a:r>
              <a:rPr lang="en-US" sz="2000" dirty="0">
                <a:latin typeface="Calibri "/>
              </a:rPr>
              <a:t> got in step 1. If the count 	= 0, then delete from 	</a:t>
            </a:r>
            <a:r>
              <a:rPr lang="en-US" sz="2000" dirty="0" err="1">
                <a:latin typeface="Calibri "/>
              </a:rPr>
              <a:t>ujo_agent_alias</a:t>
            </a:r>
            <a:r>
              <a:rPr lang="en-US" sz="2000" dirty="0">
                <a:latin typeface="Calibri "/>
              </a:rPr>
              <a:t> using alias = 	</a:t>
            </a:r>
            <a:r>
              <a:rPr lang="en-US" sz="2000" dirty="0" err="1">
                <a:latin typeface="Calibri "/>
              </a:rPr>
              <a:t>agent_name</a:t>
            </a:r>
            <a:r>
              <a:rPr lang="en-US" sz="2000" dirty="0">
                <a:latin typeface="Calibri 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221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045110"/>
            <a:ext cx="8229600" cy="3891325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200" dirty="0"/>
              <a:t>Test Cases:</a:t>
            </a:r>
          </a:p>
          <a:p>
            <a:pPr marL="385763" indent="-385763">
              <a:lnSpc>
                <a:spcPct val="120000"/>
              </a:lnSpc>
              <a:buAutoNum type="arabicPeriod"/>
            </a:pPr>
            <a:r>
              <a:rPr lang="en-US" sz="4200" dirty="0"/>
              <a:t>Machine doesn’t exist.</a:t>
            </a:r>
          </a:p>
          <a:p>
            <a:pPr marL="385763" indent="-385763">
              <a:lnSpc>
                <a:spcPct val="120000"/>
              </a:lnSpc>
              <a:buAutoNum type="arabicPeriod"/>
            </a:pPr>
            <a:r>
              <a:rPr lang="en-US" sz="4200" dirty="0"/>
              <a:t>Delete the existing real machine and its references.(</a:t>
            </a:r>
            <a:r>
              <a:rPr lang="en-US" sz="4200" dirty="0" err="1"/>
              <a:t>remove_refernces</a:t>
            </a:r>
            <a:r>
              <a:rPr lang="en-US" sz="4200" dirty="0"/>
              <a:t>=y)</a:t>
            </a:r>
          </a:p>
          <a:p>
            <a:pPr marL="385763" indent="-385763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200" dirty="0"/>
              <a:t>Delete the existing real machine but its references still exist.(</a:t>
            </a:r>
            <a:r>
              <a:rPr lang="en-US" sz="4200" dirty="0" err="1"/>
              <a:t>remove_refernces</a:t>
            </a:r>
            <a:r>
              <a:rPr lang="en-US" sz="4200" dirty="0"/>
              <a:t>=n)</a:t>
            </a:r>
          </a:p>
          <a:p>
            <a:pPr marL="385763" indent="-385763">
              <a:lnSpc>
                <a:spcPct val="120000"/>
              </a:lnSpc>
              <a:buAutoNum type="arabicPeriod"/>
            </a:pPr>
            <a:r>
              <a:rPr lang="en-US" sz="4200" dirty="0"/>
              <a:t>We can’t delete real machine, since its still in use.(</a:t>
            </a:r>
            <a:r>
              <a:rPr lang="en-US" sz="4200" dirty="0" err="1"/>
              <a:t>remove_refernces</a:t>
            </a:r>
            <a:r>
              <a:rPr lang="en-US" sz="4200" dirty="0"/>
              <a:t>=</a:t>
            </a:r>
            <a:r>
              <a:rPr lang="en-US" sz="4200" dirty="0" err="1"/>
              <a:t>n,force</a:t>
            </a:r>
            <a:r>
              <a:rPr lang="en-US" sz="4200" dirty="0"/>
              <a:t>=n)</a:t>
            </a:r>
          </a:p>
          <a:p>
            <a:pPr marL="385763" indent="-385763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200" dirty="0"/>
              <a:t>Delete the existing virtual machine and its children.</a:t>
            </a:r>
          </a:p>
          <a:p>
            <a:pPr marL="0" indent="0">
              <a:buNone/>
            </a:pPr>
            <a:endParaRPr lang="en-US" dirty="0"/>
          </a:p>
          <a:p>
            <a:pPr marL="385763" indent="-385763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385763" indent="-385763">
              <a:buAutoNum type="arabicPeriod"/>
            </a:pPr>
            <a:endParaRPr lang="en-US" dirty="0"/>
          </a:p>
          <a:p>
            <a:pPr marL="385763" indent="-385763"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88203"/>
            <a:ext cx="22413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alibri "/>
              </a:rPr>
              <a:t>DeleteMachine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634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Test Cases: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Calendar doesn’t exist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Calendar already exist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0706" y="268325"/>
            <a:ext cx="2117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CreateCalendar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43370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DeleteMachinesFromVirtualMachine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77153"/>
            <a:ext cx="7886700" cy="3642920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8000" dirty="0"/>
              <a:t>Input:</a:t>
            </a:r>
          </a:p>
          <a:p>
            <a:pPr marL="0" indent="0">
              <a:buNone/>
            </a:pPr>
            <a:r>
              <a:rPr lang="en-US" sz="8000" dirty="0"/>
              <a:t>1.	Required: </a:t>
            </a:r>
            <a:r>
              <a:rPr lang="en-US" sz="8000" dirty="0" err="1"/>
              <a:t>machine_name</a:t>
            </a:r>
            <a:r>
              <a:rPr lang="en-US" sz="8000" dirty="0"/>
              <a:t>, machine,[machine...]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/>
              <a:t>Steps:</a:t>
            </a:r>
          </a:p>
          <a:p>
            <a:pPr marL="0" indent="0">
              <a:buNone/>
            </a:pPr>
            <a:r>
              <a:rPr lang="en-US" sz="8000" dirty="0"/>
              <a:t>1.	If Virtual Machine doesn’t exists return error.</a:t>
            </a:r>
          </a:p>
          <a:p>
            <a:pPr marL="0" indent="0">
              <a:buNone/>
            </a:pPr>
            <a:r>
              <a:rPr lang="en-US" sz="8000" dirty="0"/>
              <a:t>2.	For each machine if </a:t>
            </a:r>
            <a:r>
              <a:rPr lang="en-US" sz="8000" dirty="0" err="1"/>
              <a:t>mach_name</a:t>
            </a:r>
            <a:r>
              <a:rPr lang="en-US" sz="8000" dirty="0"/>
              <a:t>= machine and </a:t>
            </a:r>
            <a:r>
              <a:rPr lang="en-US" sz="8000" dirty="0" err="1"/>
              <a:t>parent_name</a:t>
            </a:r>
            <a:r>
              <a:rPr lang="en-US" sz="8000" dirty="0"/>
              <a:t> = </a:t>
            </a:r>
            <a:r>
              <a:rPr lang="en-US" sz="8000" dirty="0" err="1"/>
              <a:t>machine_name</a:t>
            </a:r>
            <a:r>
              <a:rPr lang="en-US" sz="8000" dirty="0"/>
              <a:t> not exist in    	</a:t>
            </a:r>
            <a:r>
              <a:rPr lang="en-US" sz="8000" dirty="0" err="1"/>
              <a:t>ujo_machine</a:t>
            </a:r>
            <a:r>
              <a:rPr lang="en-US" sz="8000" dirty="0"/>
              <a:t>, then return error machine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37964995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DeleteMachinesFromVirtualMachine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dirty="0"/>
              <a:t>3.	For each machine if (count of machines whose </a:t>
            </a:r>
            <a:r>
              <a:rPr lang="en-US" sz="2000" dirty="0" err="1"/>
              <a:t>parent_name</a:t>
            </a:r>
            <a:r>
              <a:rPr lang="en-US" sz="2000" dirty="0"/>
              <a:t> = 	</a:t>
            </a:r>
            <a:r>
              <a:rPr lang="en-US" sz="2000" dirty="0" err="1"/>
              <a:t>machine_name</a:t>
            </a:r>
            <a:r>
              <a:rPr lang="en-US" sz="2000" dirty="0"/>
              <a:t>) = 1 then error machine is last machine in virtual 	machine else delete the machine from </a:t>
            </a:r>
            <a:r>
              <a:rPr lang="en-US" sz="2000" dirty="0" err="1"/>
              <a:t>ujo_machine</a:t>
            </a:r>
            <a:r>
              <a:rPr lang="en-US" sz="2000" dirty="0"/>
              <a:t> using </a:t>
            </a:r>
            <a:r>
              <a:rPr lang="en-US" sz="2000" dirty="0" err="1"/>
              <a:t>mach_name</a:t>
            </a:r>
            <a:r>
              <a:rPr lang="en-US" sz="2000" dirty="0"/>
              <a:t>= 	machine and </a:t>
            </a:r>
            <a:r>
              <a:rPr lang="en-US" sz="2000" dirty="0" err="1"/>
              <a:t>parent_name</a:t>
            </a:r>
            <a:r>
              <a:rPr lang="en-US" sz="2000" dirty="0"/>
              <a:t> = </a:t>
            </a:r>
            <a:r>
              <a:rPr lang="en-US" sz="2000" dirty="0" err="1"/>
              <a:t>machine_name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01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DeleteMachinesFromVirtualMachine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Test Cases: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1. Parent Machine doesn’t exist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2. Machines doesn’t exist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3. Machines already exist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7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AddDatesToCalendar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16113"/>
            <a:ext cx="7886700" cy="3642920"/>
          </a:xfrm>
        </p:spPr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Input: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 err="1"/>
              <a:t>CalendarName</a:t>
            </a:r>
            <a:r>
              <a:rPr lang="en-US" sz="2000" dirty="0"/>
              <a:t>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Dates with at least one Date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Steps: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error if calendar does not exist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error if any date already exists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For each date, Inserts a row into </a:t>
            </a:r>
            <a:r>
              <a:rPr lang="en-US" sz="2000" dirty="0" err="1"/>
              <a:t>ujo_calendar</a:t>
            </a:r>
            <a:r>
              <a:rPr lang="en-US" sz="2000" dirty="0"/>
              <a:t>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success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2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AddDatesToCalendar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0061"/>
            <a:ext cx="7886700" cy="36429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Test Cases: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Calendar doesn’t exist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Calendar name with same date already exist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Calendar with non existing dates.</a:t>
            </a:r>
          </a:p>
        </p:txBody>
      </p:sp>
    </p:spTree>
    <p:extLst>
      <p:ext uri="{BB962C8B-B14F-4D97-AF65-F5344CB8AC3E}">
        <p14:creationId xmlns:p14="http://schemas.microsoft.com/office/powerpoint/2010/main" val="3647645685"/>
      </p:ext>
    </p:extLst>
  </p:cSld>
  <p:clrMapOvr>
    <a:masterClrMapping/>
  </p:clrMapOvr>
</p:sld>
</file>

<file path=ppt/theme/theme1.xml><?xml version="1.0" encoding="utf-8"?>
<a:theme xmlns:a="http://schemas.openxmlformats.org/drawingml/2006/main" name="CA_Corp_Pres_Template_16x9">
  <a:themeElements>
    <a:clrScheme name="CA Corp color palette 2014">
      <a:dk1>
        <a:srgbClr val="20343A"/>
      </a:dk1>
      <a:lt1>
        <a:srgbClr val="FFFFFF"/>
      </a:lt1>
      <a:dk2>
        <a:srgbClr val="58676D"/>
      </a:dk2>
      <a:lt2>
        <a:srgbClr val="D0D8D8"/>
      </a:lt2>
      <a:accent1>
        <a:srgbClr val="53BBD4"/>
      </a:accent1>
      <a:accent2>
        <a:srgbClr val="BD66A9"/>
      </a:accent2>
      <a:accent3>
        <a:srgbClr val="22475C"/>
      </a:accent3>
      <a:accent4>
        <a:srgbClr val="57C1B4"/>
      </a:accent4>
      <a:accent5>
        <a:srgbClr val="3B2259"/>
      </a:accent5>
      <a:accent6>
        <a:srgbClr val="FFC91C"/>
      </a:accent6>
      <a:hlink>
        <a:srgbClr val="22475C"/>
      </a:hlink>
      <a:folHlink>
        <a:srgbClr val="3B22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chemeClr val="accent3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A Event Templat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Corp and Event Titl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rp and Event Closing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Corp and Event Divider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72418B783044BF2F590CB9E4516B" ma:contentTypeVersion="6" ma:contentTypeDescription="Create a new document." ma:contentTypeScope="" ma:versionID="5c6d91fd6684f55a4bed8b46f4e8fc47">
  <xsd:schema xmlns:xsd="http://www.w3.org/2001/XMLSchema" xmlns:p="http://schemas.microsoft.com/office/2006/metadata/properties" xmlns:ns1="http://schemas.microsoft.com/sharepoint/v3" xmlns:ns2="dc8eff60-28dd-4404-9dba-e6ba6c545568" targetNamespace="http://schemas.microsoft.com/office/2006/metadata/properties" ma:root="true" ma:fieldsID="6bab3289ae11c781e41a2c24b2cfd769" ns1:_="" ns2:_="">
    <xsd:import namespace="http://schemas.microsoft.com/sharepoint/v3"/>
    <xsd:import namespace="dc8eff60-28dd-4404-9dba-e6ba6c54556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nternal_x002f_External"/>
                <xsd:element ref="ns2:Template_x0020_Type"/>
                <xsd:element ref="ns2:Font" minOccurs="0"/>
                <xsd:element ref="ns2:PPT_x0020_Type" minOccurs="0"/>
                <xsd:element ref="ns2:Category" minOccurs="0"/>
                <xsd:element ref="ns2:RecordType_CA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dc8eff60-28dd-4404-9dba-e6ba6c545568" elementFormDefault="qualified">
    <xsd:import namespace="http://schemas.microsoft.com/office/2006/documentManagement/types"/>
    <xsd:element name="Internal_x002f_External" ma:index="10" ma:displayName="Internal/External" ma:default="External" ma:format="Dropdown" ma:internalName="Internal_x002f_External">
      <xsd:simpleType>
        <xsd:restriction base="dms:Choice">
          <xsd:enumeration value="Internal"/>
          <xsd:enumeration value="External"/>
          <xsd:enumeration value="Both"/>
        </xsd:restriction>
      </xsd:simpleType>
    </xsd:element>
    <xsd:element name="Template_x0020_Type" ma:index="11" ma:displayName="Template Type" ma:default="Self-Help" ma:format="Dropdown" ma:internalName="Template_x0020_Type">
      <xsd:simpleType>
        <xsd:restriction base="dms:Choice">
          <xsd:enumeration value="Presentations"/>
          <xsd:enumeration value="Stationery"/>
          <xsd:enumeration value="Collateral"/>
          <xsd:enumeration value="Employee Communications"/>
          <xsd:enumeration value="Self-Help"/>
        </xsd:restriction>
      </xsd:simpleType>
    </xsd:element>
    <xsd:element name="Font" ma:index="12" nillable="true" ma:displayName="Font" ma:format="Dropdown" ma:internalName="Font">
      <xsd:simpleType>
        <xsd:restriction base="dms:Choice">
          <xsd:enumeration value="Calibri"/>
          <xsd:enumeration value="CA Sans"/>
        </xsd:restriction>
      </xsd:simpleType>
    </xsd:element>
    <xsd:element name="PPT_x0020_Type" ma:index="13" nillable="true" ma:displayName="PPT Type" ma:default="Template" ma:format="Dropdown" ma:internalName="PPT_x0020_Type">
      <xsd:simpleType>
        <xsd:restriction base="dms:Choice">
          <xsd:enumeration value="User Guide"/>
          <xsd:enumeration value="Template"/>
          <xsd:enumeration value="Color Library"/>
        </xsd:restriction>
      </xsd:simpleType>
    </xsd:element>
    <xsd:element name="Category" ma:index="14" nillable="true" ma:displayName="Category" ma:default="Presentation" ma:format="Dropdown" ma:internalName="Category">
      <xsd:simpleType>
        <xsd:restriction base="dms:Choice">
          <xsd:enumeration value="Generic We Can Message"/>
          <xsd:enumeration value="Corporate News &amp; Views"/>
          <xsd:enumeration value="Specific Email"/>
          <xsd:enumeration value="Press Release"/>
          <xsd:enumeration value="Presentation"/>
          <xsd:enumeration value="Word Template"/>
        </xsd:restriction>
      </xsd:simpleType>
    </xsd:element>
    <xsd:element name="RecordType_CA" ma:index="15" ma:displayName="Record Type" ma:default="Secondary" ma:description="Please select the record type of the content. If you have any questions on the meanings, reference the following: http://qms.ca.com/document.asp?ID=5761" ma:internalName="RecordType_CA" ma:readOnly="false">
      <xsd:simpleType>
        <xsd:restriction base="dms:Choice">
          <xsd:enumeration value="Secondary"/>
          <xsd:enumeration value="Primary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Font xmlns="dc8eff60-28dd-4404-9dba-e6ba6c545568" xsi:nil="true"/>
    <RecordType_CA xmlns="dc8eff60-28dd-4404-9dba-e6ba6c545568">Secondary</RecordType_CA>
    <Category xmlns="dc8eff60-28dd-4404-9dba-e6ba6c545568">Presentation</Category>
    <PPT_x0020_Type xmlns="dc8eff60-28dd-4404-9dba-e6ba6c545568">Template</PPT_x0020_Type>
    <PublishingExpirationDate xmlns="http://schemas.microsoft.com/sharepoint/v3" xsi:nil="true"/>
    <PublishingStartDate xmlns="http://schemas.microsoft.com/sharepoint/v3" xsi:nil="true"/>
    <Internal_x002f_External xmlns="dc8eff60-28dd-4404-9dba-e6ba6c545568">External</Internal_x002f_External>
    <Template_x0020_Type xmlns="dc8eff60-28dd-4404-9dba-e6ba6c545568">Presentations</Template_x0020_Typ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384A13-723B-41CC-B63A-F28A48C40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c8eff60-28dd-4404-9dba-e6ba6c54556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C0CDD92-BFA8-487A-886A-AB5CA827D790}">
  <ds:schemaRefs>
    <ds:schemaRef ds:uri="http://schemas.openxmlformats.org/package/2006/metadata/core-properties"/>
    <ds:schemaRef ds:uri="http://schemas.microsoft.com/sharepoint/v3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dc8eff60-28dd-4404-9dba-e6ba6c545568"/>
  </ds:schemaRefs>
</ds:datastoreItem>
</file>

<file path=customXml/itemProps3.xml><?xml version="1.0" encoding="utf-8"?>
<ds:datastoreItem xmlns:ds="http://schemas.openxmlformats.org/officeDocument/2006/customXml" ds:itemID="{3C7E8C9B-B55C-4026-A315-016891116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CA_Corp_Pres_Template_16x9</Template>
  <TotalTime>10534</TotalTime>
  <Words>1859</Words>
  <Application>Microsoft Office PowerPoint</Application>
  <PresentationFormat>Custom</PresentationFormat>
  <Paragraphs>502</Paragraphs>
  <Slides>72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72</vt:i4>
      </vt:variant>
    </vt:vector>
  </HeadingPairs>
  <TitlesOfParts>
    <vt:vector size="83" baseType="lpstr">
      <vt:lpstr>Arial Unicode MS</vt:lpstr>
      <vt:lpstr>Arial</vt:lpstr>
      <vt:lpstr>Arial Narrow</vt:lpstr>
      <vt:lpstr>Calibri</vt:lpstr>
      <vt:lpstr>Calibri </vt:lpstr>
      <vt:lpstr>Wingdings</vt:lpstr>
      <vt:lpstr>CA_Corp_Pres_Template_16x9</vt:lpstr>
      <vt:lpstr>CA Event Template</vt:lpstr>
      <vt:lpstr>Corp and Event Title</vt:lpstr>
      <vt:lpstr>Corp and Event Closing</vt:lpstr>
      <vt:lpstr>Corp and Event Divider</vt:lpstr>
      <vt:lpstr>Technical Workshop Demo </vt:lpstr>
      <vt:lpstr>Agenda</vt:lpstr>
      <vt:lpstr>Prerequisites</vt:lpstr>
      <vt:lpstr>Architecture</vt:lpstr>
      <vt:lpstr>Use case for workshop</vt:lpstr>
      <vt:lpstr>CreateCalendar</vt:lpstr>
      <vt:lpstr>PowerPoint Presentation</vt:lpstr>
      <vt:lpstr>AddDatesToCalendar</vt:lpstr>
      <vt:lpstr>AddDatesToCalendar</vt:lpstr>
      <vt:lpstr>DeleteDatesFromCalendar</vt:lpstr>
      <vt:lpstr>PowerPoint Presentation</vt:lpstr>
      <vt:lpstr>DeleteCalendar</vt:lpstr>
      <vt:lpstr>PowerPoint Presentation</vt:lpstr>
      <vt:lpstr>ListDatesForCalendar</vt:lpstr>
      <vt:lpstr>PowerPoint Presentation</vt:lpstr>
      <vt:lpstr>ListAllStandardCalendars</vt:lpstr>
      <vt:lpstr>PowerPoint Presentation</vt:lpstr>
      <vt:lpstr>ModifyStandardCalendarDescription</vt:lpstr>
      <vt:lpstr>ModifyStandardCalendarDescription</vt:lpstr>
      <vt:lpstr>Create Cycle</vt:lpstr>
      <vt:lpstr>PowerPoint Presentation</vt:lpstr>
      <vt:lpstr>AddPeriodsToCycle</vt:lpstr>
      <vt:lpstr>PowerPoint Presentation</vt:lpstr>
      <vt:lpstr>PowerPoint Presentation</vt:lpstr>
      <vt:lpstr>DeletePeriodsFromCycle</vt:lpstr>
      <vt:lpstr>PowerPoint Presentation</vt:lpstr>
      <vt:lpstr>ListDatesForCycle</vt:lpstr>
      <vt:lpstr>ListDatesForCycle</vt:lpstr>
      <vt:lpstr>ListAllCycles</vt:lpstr>
      <vt:lpstr>ListAllCycles</vt:lpstr>
      <vt:lpstr>ModifyCycleCalendarDescription</vt:lpstr>
      <vt:lpstr>ModifyCycleCalendarDescription</vt:lpstr>
      <vt:lpstr>InsertResource</vt:lpstr>
      <vt:lpstr>InsertResource</vt:lpstr>
      <vt:lpstr>InsertResource</vt:lpstr>
      <vt:lpstr>UpdateResource</vt:lpstr>
      <vt:lpstr>UpdateResource</vt:lpstr>
      <vt:lpstr>UpdateResource</vt:lpstr>
      <vt:lpstr>DeleteResource</vt:lpstr>
      <vt:lpstr>DeleteResource</vt:lpstr>
      <vt:lpstr>DeleteResource</vt:lpstr>
      <vt:lpstr>GetResource</vt:lpstr>
      <vt:lpstr>GetResource</vt:lpstr>
      <vt:lpstr>InsertExternalInstance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DeleteExternalInstance</vt:lpstr>
      <vt:lpstr>PowerPoint Presentation</vt:lpstr>
      <vt:lpstr>GetExternalInstance </vt:lpstr>
      <vt:lpstr>PowerPoint Presentation</vt:lpstr>
      <vt:lpstr>InsertRealMachine</vt:lpstr>
      <vt:lpstr>PowerPoint Presentation</vt:lpstr>
      <vt:lpstr>PowerPoint Presentation</vt:lpstr>
      <vt:lpstr>UpdateRealMachine</vt:lpstr>
      <vt:lpstr>PowerPoint Presentation</vt:lpstr>
      <vt:lpstr>PowerPoint Presentation</vt:lpstr>
      <vt:lpstr>InsertVirtualMachine</vt:lpstr>
      <vt:lpstr>InsertVirtualMachine</vt:lpstr>
      <vt:lpstr>InsertVirtualMachine</vt:lpstr>
      <vt:lpstr>UpdateVirtualMachine</vt:lpstr>
      <vt:lpstr>UpdateVirtualMachine</vt:lpstr>
      <vt:lpstr>UpdateVirtualMachine</vt:lpstr>
      <vt:lpstr>DeleteMachine</vt:lpstr>
      <vt:lpstr>DeleteMachine</vt:lpstr>
      <vt:lpstr>DeleteMachine</vt:lpstr>
      <vt:lpstr>   </vt:lpstr>
      <vt:lpstr>DeleteMachinesFromVirtualMachine</vt:lpstr>
      <vt:lpstr>DeleteMachinesFromVirtualMachine</vt:lpstr>
      <vt:lpstr>DeleteMachinesFromVirtualMachine</vt:lpstr>
    </vt:vector>
  </TitlesOfParts>
  <Company>CA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In Title Case;  2 Lines Preferred</dc:title>
  <dc:creator>Thirumal, Bandi</dc:creator>
  <cp:lastModifiedBy>Bezawada, Venkata Krishna Venu Gopala Rao</cp:lastModifiedBy>
  <cp:revision>357</cp:revision>
  <dcterms:created xsi:type="dcterms:W3CDTF">2014-04-23T05:04:14Z</dcterms:created>
  <dcterms:modified xsi:type="dcterms:W3CDTF">2016-08-29T06:53:01Z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0x010100D60472418B783044BF2F590CB9E4516B</vt:lpwstr>
  </property>
</Properties>
</file>