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3"/>
  </p:notesMasterIdLst>
  <p:handoutMasterIdLst>
    <p:handoutMasterId r:id="rId14"/>
  </p:handoutMasterIdLst>
  <p:sldIdLst>
    <p:sldId id="365" r:id="rId9"/>
    <p:sldId id="366" r:id="rId10"/>
    <p:sldId id="367" r:id="rId11"/>
    <p:sldId id="368" r:id="rId12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7" autoAdjust="0"/>
    <p:restoredTop sz="95377" autoAdjust="0"/>
  </p:normalViewPr>
  <p:slideViewPr>
    <p:cSldViewPr snapToGrid="0">
      <p:cViewPr varScale="1">
        <p:scale>
          <a:sx n="144" d="100"/>
          <a:sy n="144" d="100"/>
        </p:scale>
        <p:origin x="366" y="114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Create 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834888"/>
            <a:ext cx="8166100" cy="4121426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Input 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Require:		</a:t>
            </a:r>
            <a:r>
              <a:rPr lang="en-US" sz="1000" dirty="0"/>
              <a:t>●</a:t>
            </a:r>
            <a:r>
              <a:rPr lang="en-US" sz="1600" dirty="0"/>
              <a:t>  </a:t>
            </a:r>
            <a:r>
              <a:rPr lang="en-US" sz="1600" dirty="0" err="1"/>
              <a:t>CycleName</a:t>
            </a:r>
            <a:r>
              <a:rPr lang="en-US" sz="1600" dirty="0"/>
              <a:t>		</a:t>
            </a:r>
            <a:r>
              <a:rPr lang="en-US" sz="1000" dirty="0"/>
              <a:t> ●  </a:t>
            </a:r>
            <a:r>
              <a:rPr lang="en-US" sz="1600" dirty="0" err="1"/>
              <a:t>CyclePeriods</a:t>
            </a:r>
            <a:r>
              <a:rPr lang="en-US" sz="1600" dirty="0"/>
              <a:t>		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Optional:</a:t>
            </a:r>
            <a:r>
              <a:rPr lang="en-US" sz="1000" dirty="0"/>
              <a:t> 		●  </a:t>
            </a:r>
            <a:r>
              <a:rPr lang="en-US" sz="1600" dirty="0"/>
              <a:t>Description</a:t>
            </a:r>
            <a:r>
              <a:rPr lang="en-US" sz="2000" dirty="0"/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Return error if cycle does not exist.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Insert  a new row in </a:t>
            </a:r>
            <a:r>
              <a:rPr lang="en-US" sz="1600" dirty="0" err="1"/>
              <a:t>ujo_cycle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Insert a new row in </a:t>
            </a:r>
            <a:r>
              <a:rPr lang="en-US" sz="1400" dirty="0" err="1"/>
              <a:t>ujo_calender_desc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Return success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09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Test cases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Validate Input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Cycle already exists.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Cycle does not exist.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971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Delete External Instance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3907" y="664676"/>
            <a:ext cx="8170124" cy="37946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Input: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Required: </a:t>
            </a:r>
            <a:r>
              <a:rPr lang="en-US" sz="1600" dirty="0" err="1"/>
              <a:t>external_instance</a:t>
            </a:r>
            <a:endParaRPr lang="en-US" sz="1600" dirty="0"/>
          </a:p>
          <a:p>
            <a:pPr marL="0" indent="0">
              <a:buNone/>
            </a:pPr>
            <a:r>
              <a:rPr lang="en-US" sz="2000" b="1" dirty="0"/>
              <a:t>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Return error if </a:t>
            </a:r>
            <a:r>
              <a:rPr lang="en-US" sz="1600" dirty="0" err="1"/>
              <a:t>external_instance</a:t>
            </a:r>
            <a:r>
              <a:rPr lang="en-US" sz="1600" dirty="0"/>
              <a:t> does not exist.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Delete the row from </a:t>
            </a:r>
            <a:r>
              <a:rPr lang="en-US" sz="1600" dirty="0" err="1"/>
              <a:t>ujo_asext_config</a:t>
            </a:r>
            <a:r>
              <a:rPr lang="en-US" sz="1600" dirty="0"/>
              <a:t> using </a:t>
            </a:r>
            <a:r>
              <a:rPr lang="en-US" sz="1600" dirty="0" err="1"/>
              <a:t>external_instance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Return success</a:t>
            </a:r>
          </a:p>
        </p:txBody>
      </p:sp>
    </p:spTree>
    <p:extLst>
      <p:ext uri="{BB962C8B-B14F-4D97-AF65-F5344CB8AC3E}">
        <p14:creationId xmlns:p14="http://schemas.microsoft.com/office/powerpoint/2010/main" val="204660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371062"/>
            <a:ext cx="8170124" cy="390973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Test Cases: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External Instance does not exist.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External Instance exists.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88089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C0CDD92-BFA8-487A-886A-AB5CA827D790}">
  <ds:schemaRefs>
    <ds:schemaRef ds:uri="http://schemas.microsoft.com/office/2006/documentManagement/types"/>
    <ds:schemaRef ds:uri="dc8eff60-28dd-4404-9dba-e6ba6c545568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9930</TotalTime>
  <Words>60</Words>
  <Application>Microsoft Office PowerPoint</Application>
  <PresentationFormat>Custom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 Unicode MS</vt:lpstr>
      <vt:lpstr>Arial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Create Cycle</vt:lpstr>
      <vt:lpstr>PowerPoint Presentation</vt:lpstr>
      <vt:lpstr>Delete External Instance</vt:lpstr>
      <vt:lpstr>PowerPoint Presentation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Jaiswal, Ashish</cp:lastModifiedBy>
  <cp:revision>309</cp:revision>
  <dcterms:created xsi:type="dcterms:W3CDTF">2014-04-23T05:04:14Z</dcterms:created>
  <dcterms:modified xsi:type="dcterms:W3CDTF">2016-08-26T10:44:46Z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