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4"/>
  </p:notesMasterIdLst>
  <p:handoutMasterIdLst>
    <p:handoutMasterId r:id="rId15"/>
  </p:handoutMasterIdLst>
  <p:sldIdLst>
    <p:sldId id="298" r:id="rId9"/>
    <p:sldId id="364" r:id="rId10"/>
    <p:sldId id="365" r:id="rId11"/>
    <p:sldId id="366" r:id="rId12"/>
    <p:sldId id="367" r:id="rId1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5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6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7" y="637569"/>
            <a:ext cx="8089673" cy="1103540"/>
          </a:xfrm>
        </p:spPr>
        <p:txBody>
          <a:bodyPr/>
          <a:lstStyle/>
          <a:p>
            <a:r>
              <a:rPr lang="en-US" dirty="0"/>
              <a:t>Technical Workshop Demo</a:t>
            </a:r>
            <a:br>
              <a:rPr lang="en-US" dirty="0"/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627" y="3558311"/>
            <a:ext cx="6456116" cy="255387"/>
          </a:xfrm>
        </p:spPr>
        <p:txBody>
          <a:bodyPr/>
          <a:lstStyle/>
          <a:p>
            <a:pPr lvl="0"/>
            <a:r>
              <a:rPr lang="en-US" dirty="0"/>
              <a:t>August 29,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12" y="391301"/>
            <a:ext cx="332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213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</a:t>
            </a:r>
            <a:r>
              <a:rPr lang="en-US" sz="1800" dirty="0" err="1"/>
              <a:t>CycleName</a:t>
            </a:r>
            <a:endParaRPr lang="en-US" sz="1800" dirty="0"/>
          </a:p>
          <a:p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4000" dirty="0"/>
              <a:t>.</a:t>
            </a:r>
            <a:r>
              <a:rPr lang="en-US" sz="1800" dirty="0"/>
              <a:t> Return error if cycle does not exist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3600" dirty="0"/>
              <a:t>.</a:t>
            </a:r>
            <a:r>
              <a:rPr lang="en-US" sz="1800" dirty="0"/>
              <a:t> Delete all rows from ujo_cycle for this cycle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Delete row from ujo_calendar_desc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4000" dirty="0"/>
              <a:t>. </a:t>
            </a:r>
            <a:r>
              <a:rPr lang="en-US" sz="18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Test Cases</a:t>
            </a:r>
          </a:p>
          <a:p>
            <a:pPr marL="0" indent="0">
              <a:buNone/>
            </a:pPr>
            <a:r>
              <a:rPr lang="en-US" sz="1800" dirty="0"/>
              <a:t>	1- Checking the input. </a:t>
            </a:r>
          </a:p>
          <a:p>
            <a:pPr marL="0" indent="0">
              <a:buNone/>
            </a:pPr>
            <a:r>
              <a:rPr lang="en-US" sz="1800" dirty="0"/>
              <a:t>	2- Deleting if the </a:t>
            </a:r>
            <a:r>
              <a:rPr lang="en-US" sz="1800"/>
              <a:t>cycle exists.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3- Cycle does not exist.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0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Resource Name (Required)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Machine (Optional)</a:t>
            </a:r>
          </a:p>
          <a:p>
            <a:r>
              <a:rPr lang="en-US" sz="1800" dirty="0"/>
              <a:t>Steps:</a:t>
            </a:r>
          </a:p>
          <a:p>
            <a:pPr marL="0" indent="0" algn="just">
              <a:buNone/>
            </a:pPr>
            <a:r>
              <a:rPr lang="en-US" sz="1800" dirty="0"/>
              <a:t> 	</a:t>
            </a:r>
            <a:r>
              <a:rPr lang="en-US" sz="4000" dirty="0"/>
              <a:t>.</a:t>
            </a:r>
            <a:r>
              <a:rPr lang="en-US" sz="1800" dirty="0"/>
              <a:t> Get resource information by joining </a:t>
            </a:r>
            <a:r>
              <a:rPr lang="en-US" sz="1800" dirty="0" err="1"/>
              <a:t>ujo_virt_resource_lookup</a:t>
            </a:r>
            <a:r>
              <a:rPr lang="en-US" sz="1800" dirty="0"/>
              <a:t>,   				   </a:t>
            </a:r>
            <a:r>
              <a:rPr lang="en-US" sz="1800" dirty="0" err="1"/>
              <a:t>ujo_virt_resource</a:t>
            </a:r>
            <a:r>
              <a:rPr lang="en-US" sz="1800" dirty="0"/>
              <a:t> using </a:t>
            </a:r>
            <a:r>
              <a:rPr lang="en-US" sz="1800" dirty="0" err="1"/>
              <a:t>resource_name</a:t>
            </a:r>
            <a:r>
              <a:rPr lang="en-US" sz="1800" dirty="0"/>
              <a:t> and machine (if specified)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3600" dirty="0"/>
              <a:t>.</a:t>
            </a:r>
            <a:r>
              <a:rPr lang="en-US" sz="1800" dirty="0"/>
              <a:t> Return error if resource not exist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4000" dirty="0"/>
              <a:t>.</a:t>
            </a:r>
            <a:r>
              <a:rPr lang="en-US" sz="1800" dirty="0"/>
              <a:t> Return information "Resource Name", "Defined", "Type", "Machine"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4000" dirty="0"/>
              <a:t>. </a:t>
            </a:r>
            <a:r>
              <a:rPr lang="en-US" sz="18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3958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Test Cases</a:t>
            </a:r>
          </a:p>
          <a:p>
            <a:pPr marL="0" indent="0">
              <a:buNone/>
            </a:pPr>
            <a:r>
              <a:rPr lang="en-US" sz="1800" dirty="0"/>
              <a:t>	1- Checking the input.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/>
              <a:t>2- Resource </a:t>
            </a:r>
            <a:r>
              <a:rPr lang="en-US" sz="1800" dirty="0"/>
              <a:t>exist.</a:t>
            </a:r>
          </a:p>
          <a:p>
            <a:pPr marL="0" indent="0">
              <a:buNone/>
            </a:pPr>
            <a:r>
              <a:rPr lang="en-US" sz="1800" dirty="0"/>
              <a:t>	3- Resource not exist.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1505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9901</TotalTime>
  <Words>23</Words>
  <Application>Microsoft Office PowerPoint</Application>
  <PresentationFormat>Custom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Technical Workshop Demo </vt:lpstr>
      <vt:lpstr>DeleteCycle</vt:lpstr>
      <vt:lpstr>DeleteCycle</vt:lpstr>
      <vt:lpstr>GetResource</vt:lpstr>
      <vt:lpstr>GetResource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Jaiswal, Himanshu</cp:lastModifiedBy>
  <cp:revision>302</cp:revision>
  <dcterms:created xsi:type="dcterms:W3CDTF">2014-04-23T05:04:14Z</dcterms:created>
  <dcterms:modified xsi:type="dcterms:W3CDTF">2016-08-25T05:18:00Z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