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2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9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3"/>
            <a:ext cx="109728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2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65" y="685798"/>
            <a:ext cx="10905071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4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8C98-162A-48B2-BA91-B86CC83F9BB6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2E51-B1C6-4DC7-942E-404563DC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DeleteCalendar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398" dirty="0"/>
              <a:t>Input: </a:t>
            </a:r>
          </a:p>
          <a:p>
            <a:pPr marL="0" indent="0">
              <a:buNone/>
            </a:pPr>
            <a:r>
              <a:rPr lang="en-US" sz="2398" dirty="0"/>
              <a:t>        </a:t>
            </a:r>
            <a:r>
              <a:rPr lang="en-US" sz="2398" dirty="0" err="1"/>
              <a:t>CalendarName</a:t>
            </a:r>
            <a:endParaRPr lang="en-US" sz="2398" dirty="0"/>
          </a:p>
          <a:p>
            <a:r>
              <a:rPr lang="en-US" sz="2398" dirty="0"/>
              <a:t>Steps:</a:t>
            </a:r>
          </a:p>
          <a:p>
            <a:pPr marL="0" indent="0">
              <a:buNone/>
            </a:pPr>
            <a:r>
              <a:rPr lang="en-US" sz="2398" dirty="0"/>
              <a:t>	1. Return error if calendar does not exist</a:t>
            </a:r>
          </a:p>
          <a:p>
            <a:pPr marL="0" indent="0">
              <a:buNone/>
            </a:pPr>
            <a:r>
              <a:rPr lang="en-US" sz="2398" dirty="0"/>
              <a:t>	2. Delete all rows from </a:t>
            </a:r>
            <a:r>
              <a:rPr lang="en-US" sz="2398" dirty="0" err="1"/>
              <a:t>ujo_calendar</a:t>
            </a:r>
            <a:r>
              <a:rPr lang="en-US" sz="2398" dirty="0"/>
              <a:t> for this calendar</a:t>
            </a:r>
          </a:p>
          <a:p>
            <a:pPr marL="0" indent="0">
              <a:buNone/>
            </a:pPr>
            <a:r>
              <a:rPr lang="en-US" sz="2398" dirty="0"/>
              <a:t>	3. Delete row from </a:t>
            </a:r>
            <a:r>
              <a:rPr lang="en-US" sz="2398" dirty="0" err="1"/>
              <a:t>ujo_calendar_desc</a:t>
            </a:r>
            <a:endParaRPr lang="en-US" sz="2398" dirty="0"/>
          </a:p>
          <a:p>
            <a:pPr marL="0" indent="0">
              <a:buNone/>
            </a:pPr>
            <a:r>
              <a:rPr lang="en-US" sz="2398" dirty="0"/>
              <a:t>	4. 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7396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CalendarName</a:t>
            </a:r>
            <a:r>
              <a:rPr lang="en-US" dirty="0"/>
              <a:t> does not exist</a:t>
            </a:r>
          </a:p>
          <a:p>
            <a:pPr marL="0" indent="0">
              <a:buNone/>
            </a:pPr>
            <a:r>
              <a:rPr lang="en-US" dirty="0"/>
              <a:t>2. Calendar exist And delete Successful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6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InsertVirtualMachine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8572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    Required: </a:t>
            </a:r>
            <a:r>
              <a:rPr lang="en-US" dirty="0" err="1"/>
              <a:t>machine_name</a:t>
            </a:r>
            <a:r>
              <a:rPr lang="en-US" dirty="0"/>
              <a:t>, type, [machine[,factor, </a:t>
            </a:r>
            <a:r>
              <a:rPr lang="en-US" dirty="0" err="1"/>
              <a:t>max_load</a:t>
            </a:r>
            <a:r>
              <a:rPr lang="en-US" dirty="0"/>
              <a:t>]]+,  </a:t>
            </a:r>
          </a:p>
          <a:p>
            <a:pPr marL="0" indent="0">
              <a:buNone/>
            </a:pPr>
            <a:r>
              <a:rPr lang="en-US" dirty="0"/>
              <a:t>    Optional: description .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r>
              <a:rPr lang="en-US" dirty="0"/>
              <a:t>1. return error If </a:t>
            </a:r>
            <a:r>
              <a:rPr lang="en-US" dirty="0" err="1"/>
              <a:t>machine_name</a:t>
            </a:r>
            <a:r>
              <a:rPr lang="en-US" dirty="0"/>
              <a:t> exists   </a:t>
            </a:r>
          </a:p>
          <a:p>
            <a:pPr marL="0" indent="0">
              <a:buNone/>
            </a:pPr>
            <a:r>
              <a:rPr lang="en-US" dirty="0"/>
              <a:t>2. For each machine,</a:t>
            </a:r>
          </a:p>
          <a:p>
            <a:pPr marL="0" indent="0">
              <a:buNone/>
            </a:pPr>
            <a:r>
              <a:rPr lang="en-US" dirty="0"/>
              <a:t>    	Get the machine details like type from </a:t>
            </a:r>
            <a:r>
              <a:rPr lang="en-US" dirty="0" err="1"/>
              <a:t>ujo_machine</a:t>
            </a:r>
            <a:r>
              <a:rPr lang="en-US" dirty="0"/>
              <a:t> where </a:t>
            </a:r>
            <a:r>
              <a:rPr lang="en-US" dirty="0" err="1"/>
              <a:t>mach_name</a:t>
            </a:r>
            <a:r>
              <a:rPr lang="en-US" dirty="0"/>
              <a:t>=machine and 	</a:t>
            </a:r>
            <a:r>
              <a:rPr lang="en-US" dirty="0" err="1"/>
              <a:t>parent_name</a:t>
            </a:r>
            <a:r>
              <a:rPr lang="en-US" dirty="0"/>
              <a:t>=' ' </a:t>
            </a:r>
          </a:p>
          <a:p>
            <a:pPr marL="0" indent="0">
              <a:buNone/>
            </a:pPr>
            <a:r>
              <a:rPr lang="en-US" dirty="0"/>
              <a:t>    	if no machine exist return error.</a:t>
            </a:r>
          </a:p>
          <a:p>
            <a:pPr marL="0" indent="0">
              <a:buNone/>
            </a:pPr>
            <a:r>
              <a:rPr lang="en-US" dirty="0"/>
              <a:t>3. call stored procedure </a:t>
            </a:r>
            <a:r>
              <a:rPr lang="en-US" dirty="0" err="1"/>
              <a:t>ujo_put_machine</a:t>
            </a:r>
            <a:r>
              <a:rPr lang="en-US" dirty="0"/>
              <a:t> (1 - insert, </a:t>
            </a:r>
            <a:r>
              <a:rPr lang="en-US" dirty="0" err="1"/>
              <a:t>machine_name</a:t>
            </a:r>
            <a:r>
              <a:rPr lang="en-US" dirty="0"/>
              <a:t>, '', '', '', '', description, 0, 0, 0, 	'o', 0,  '', 0, 0, '', 0, </a:t>
            </a:r>
            <a:r>
              <a:rPr lang="en-US" dirty="0" err="1"/>
              <a:t>machine_name</a:t>
            </a:r>
            <a:r>
              <a:rPr lang="en-US" dirty="0"/>
              <a:t>, type);</a:t>
            </a:r>
          </a:p>
          <a:p>
            <a:pPr marL="0" indent="0">
              <a:buNone/>
            </a:pPr>
            <a:r>
              <a:rPr lang="en-US" dirty="0"/>
              <a:t>4. for each machine,</a:t>
            </a:r>
          </a:p>
          <a:p>
            <a:pPr marL="0" indent="0">
              <a:buNone/>
            </a:pPr>
            <a:r>
              <a:rPr lang="en-US" dirty="0"/>
              <a:t>   	call stored procedure </a:t>
            </a:r>
            <a:r>
              <a:rPr lang="en-US" dirty="0" err="1"/>
              <a:t>ujo_put_machine</a:t>
            </a:r>
            <a:r>
              <a:rPr lang="en-US" dirty="0"/>
              <a:t>(1 - insert, machine, '', </a:t>
            </a:r>
            <a:r>
              <a:rPr lang="en-US" dirty="0" err="1"/>
              <a:t>machine_name</a:t>
            </a:r>
            <a:r>
              <a:rPr lang="en-US" dirty="0"/>
              <a:t>, '', '', '', 	factor, 0, 0, 'o', </a:t>
            </a:r>
            <a:r>
              <a:rPr lang="en-US" dirty="0" err="1"/>
              <a:t>max_load</a:t>
            </a:r>
            <a:r>
              <a:rPr lang="en-US" dirty="0"/>
              <a:t>,  '', 0, 0, '', 0, </a:t>
            </a:r>
            <a:r>
              <a:rPr lang="en-US" dirty="0" err="1"/>
              <a:t>machine_name.machine</a:t>
            </a:r>
            <a:r>
              <a:rPr lang="en-US" dirty="0"/>
              <a:t>, machine type);</a:t>
            </a:r>
          </a:p>
          <a:p>
            <a:pPr marL="0" indent="0">
              <a:buNone/>
            </a:pPr>
            <a:r>
              <a:rPr lang="en-US" dirty="0"/>
              <a:t>5. return success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 Cases:</a:t>
            </a:r>
          </a:p>
          <a:p>
            <a:pPr marL="0" indent="0">
              <a:buNone/>
            </a:pPr>
            <a:r>
              <a:rPr lang="en-US" dirty="0"/>
              <a:t>1. Virtual Machine Already Exist</a:t>
            </a:r>
          </a:p>
          <a:p>
            <a:pPr marL="0" indent="0">
              <a:buNone/>
            </a:pPr>
            <a:r>
              <a:rPr lang="en-US" dirty="0"/>
              <a:t>2. Machines or one of the Machines does not exist</a:t>
            </a:r>
          </a:p>
          <a:p>
            <a:pPr marL="0" indent="0">
              <a:buNone/>
            </a:pPr>
            <a:r>
              <a:rPr lang="en-US" dirty="0"/>
              <a:t>3. Valid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85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DeleteCalendar</vt:lpstr>
      <vt:lpstr>    </vt:lpstr>
      <vt:lpstr>InsertVirtualMachine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AddDatesToCalendar</dc:title>
  <dc:creator>Bartariya, Shipra</dc:creator>
  <cp:lastModifiedBy>Kumari, Sandhya</cp:lastModifiedBy>
  <cp:revision>15</cp:revision>
  <dcterms:created xsi:type="dcterms:W3CDTF">2016-08-22T16:02:23Z</dcterms:created>
  <dcterms:modified xsi:type="dcterms:W3CDTF">2016-08-26T08:38:40Z</dcterms:modified>
</cp:coreProperties>
</file>