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16"/>
  </p:notesMasterIdLst>
  <p:handoutMasterIdLst>
    <p:handoutMasterId r:id="rId17"/>
  </p:handoutMasterIdLst>
  <p:sldIdLst>
    <p:sldId id="367" r:id="rId9"/>
    <p:sldId id="368" r:id="rId10"/>
    <p:sldId id="369" r:id="rId11"/>
    <p:sldId id="370" r:id="rId12"/>
    <p:sldId id="373" r:id="rId13"/>
    <p:sldId id="371" r:id="rId14"/>
    <p:sldId id="372" r:id="rId15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52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CC"/>
    <a:srgbClr val="FF0000"/>
    <a:srgbClr val="6D0404"/>
    <a:srgbClr val="20343A"/>
    <a:srgbClr val="22465E"/>
    <a:srgbClr val="22475C"/>
    <a:srgbClr val="3B2259"/>
    <a:srgbClr val="53BBD4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 autoAdjust="0"/>
    <p:restoredTop sz="95377" autoAdjust="0"/>
  </p:normalViewPr>
  <p:slideViewPr>
    <p:cSldViewPr snapToGrid="0">
      <p:cViewPr varScale="1">
        <p:scale>
          <a:sx n="144" d="100"/>
          <a:sy n="144" d="100"/>
        </p:scale>
        <p:origin x="366" y="114"/>
      </p:cViewPr>
      <p:guideLst>
        <p:guide orient="horz" pos="488"/>
        <p:guide orient="horz" pos="2533"/>
        <p:guide orient="horz" pos="982"/>
        <p:guide orient="horz" pos="2052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AddPeriodsToCycle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Input: </a:t>
            </a:r>
          </a:p>
          <a:p>
            <a:pPr marL="457200" indent="-457200">
              <a:buAutoNum type="arabicPeriod"/>
            </a:pPr>
            <a:r>
              <a:rPr lang="en-US" sz="1800" dirty="0" err="1"/>
              <a:t>CycleName</a:t>
            </a: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 err="1"/>
              <a:t>CyclePeriods</a:t>
            </a:r>
            <a:r>
              <a:rPr lang="en-US" sz="1800" dirty="0"/>
              <a:t> with at least one </a:t>
            </a:r>
            <a:r>
              <a:rPr lang="en-US" sz="1800" dirty="0" err="1"/>
              <a:t>StartDate</a:t>
            </a:r>
            <a:r>
              <a:rPr lang="en-US" sz="1800" dirty="0"/>
              <a:t> and </a:t>
            </a:r>
            <a:r>
              <a:rPr lang="en-US" sz="1800" dirty="0" err="1"/>
              <a:t>EndDate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0642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-46383"/>
            <a:ext cx="8170124" cy="4327178"/>
          </a:xfrm>
        </p:spPr>
        <p:txBody>
          <a:bodyPr/>
          <a:lstStyle/>
          <a:p>
            <a:r>
              <a:rPr lang="en-US" dirty="0"/>
              <a:t>Steps</a:t>
            </a:r>
          </a:p>
          <a:p>
            <a:pPr marL="0" indent="0">
              <a:buNone/>
            </a:pPr>
            <a:r>
              <a:rPr lang="en-US" sz="1800" dirty="0"/>
              <a:t>1. Return error if cycle does not exist</a:t>
            </a:r>
          </a:p>
          <a:p>
            <a:pPr marL="0" indent="0">
              <a:buNone/>
            </a:pPr>
            <a:r>
              <a:rPr lang="en-US" sz="1800" dirty="0"/>
              <a:t>2. Get the existing periods for this cycle into a list </a:t>
            </a:r>
          </a:p>
          <a:p>
            <a:pPr marL="0" indent="0">
              <a:buNone/>
            </a:pPr>
            <a:r>
              <a:rPr lang="en-US" sz="1800" dirty="0"/>
              <a:t>3. If one of the input periods exist in list obtained in above step, return period already exist</a:t>
            </a:r>
          </a:p>
          <a:p>
            <a:pPr marL="0" indent="0">
              <a:buNone/>
            </a:pPr>
            <a:r>
              <a:rPr lang="en-US" sz="1800" dirty="0"/>
              <a:t>4. Append input periods to the existing list obtained in above step</a:t>
            </a:r>
          </a:p>
          <a:p>
            <a:pPr marL="0" indent="0">
              <a:buNone/>
            </a:pPr>
            <a:r>
              <a:rPr lang="en-US" sz="1800" dirty="0"/>
              <a:t>5. Delete the exist periods from ujo_cycle. </a:t>
            </a:r>
          </a:p>
          <a:p>
            <a:pPr marL="0" indent="0">
              <a:buNone/>
            </a:pPr>
            <a:r>
              <a:rPr lang="en-US" sz="1800" dirty="0"/>
              <a:t>6. For each period in the sorted list prepared above, Inserts a row into ujo_cycle. </a:t>
            </a:r>
          </a:p>
          <a:p>
            <a:pPr marL="0" indent="0">
              <a:buNone/>
            </a:pPr>
            <a:r>
              <a:rPr lang="en-US" sz="1800" dirty="0"/>
              <a:t>7. return success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8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251792"/>
            <a:ext cx="8170124" cy="4029002"/>
          </a:xfrm>
        </p:spPr>
        <p:txBody>
          <a:bodyPr/>
          <a:lstStyle/>
          <a:p>
            <a:r>
              <a:rPr lang="en-US" dirty="0"/>
              <a:t>Test Cases</a:t>
            </a:r>
          </a:p>
          <a:p>
            <a:pPr marL="0" indent="0">
              <a:buNone/>
            </a:pPr>
            <a:r>
              <a:rPr lang="en-US" sz="1800" dirty="0"/>
              <a:t>1.Cycle name does not exists</a:t>
            </a:r>
          </a:p>
          <a:p>
            <a:pPr marL="0" indent="0">
              <a:buNone/>
            </a:pPr>
            <a:r>
              <a:rPr lang="en-US" sz="1800" dirty="0"/>
              <a:t>2.No start and end dates are provided</a:t>
            </a:r>
          </a:p>
          <a:p>
            <a:pPr marL="0" indent="0">
              <a:buNone/>
            </a:pPr>
            <a:r>
              <a:rPr lang="en-US" sz="1800" dirty="0"/>
              <a:t>3. One of the input period already exists in the database</a:t>
            </a:r>
          </a:p>
          <a:p>
            <a:pPr marL="0" indent="0">
              <a:buNone/>
            </a:pPr>
            <a:r>
              <a:rPr lang="en-US" sz="1800" dirty="0"/>
              <a:t>4. None of the input periods exist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97140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351184"/>
            <a:ext cx="8170124" cy="3929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UpdateExternalInstance</a:t>
            </a:r>
          </a:p>
          <a:p>
            <a:r>
              <a:rPr lang="en-US" dirty="0"/>
              <a:t>Input</a:t>
            </a:r>
          </a:p>
          <a:p>
            <a:pPr marL="0" indent="0">
              <a:buNone/>
            </a:pPr>
            <a:r>
              <a:rPr lang="en-US" sz="1800" dirty="0"/>
              <a:t>Required: </a:t>
            </a:r>
          </a:p>
          <a:p>
            <a:pPr marL="0" indent="0">
              <a:buNone/>
            </a:pPr>
            <a:r>
              <a:rPr lang="en-US" sz="1800" dirty="0"/>
              <a:t>external_instance</a:t>
            </a:r>
          </a:p>
          <a:p>
            <a:pPr marL="0" indent="0">
              <a:buNone/>
            </a:pPr>
            <a:r>
              <a:rPr lang="en-US" sz="1800" dirty="0"/>
              <a:t>Optional:</a:t>
            </a:r>
          </a:p>
          <a:p>
            <a:pPr marL="0" indent="0">
              <a:buNone/>
            </a:pPr>
            <a:r>
              <a:rPr lang="en-US" sz="1800" dirty="0"/>
              <a:t> xmachine</a:t>
            </a:r>
          </a:p>
        </p:txBody>
      </p:sp>
    </p:spTree>
    <p:extLst>
      <p:ext uri="{BB962C8B-B14F-4D97-AF65-F5344CB8AC3E}">
        <p14:creationId xmlns:p14="http://schemas.microsoft.com/office/powerpoint/2010/main" val="262932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0046" y="231913"/>
            <a:ext cx="8170124" cy="39627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Additional Optional input for external CA Workload Automation AE instance : </a:t>
            </a:r>
          </a:p>
          <a:p>
            <a:pPr marL="0" indent="0">
              <a:buNone/>
            </a:pPr>
            <a:r>
              <a:rPr lang="en-US" dirty="0"/>
              <a:t> xport, xcrypt_type, xkey_to_manager </a:t>
            </a:r>
          </a:p>
          <a:p>
            <a:pPr marL="0" indent="0">
              <a:buNone/>
            </a:pPr>
            <a:r>
              <a:rPr lang="en-US" dirty="0"/>
              <a:t> EE instance : </a:t>
            </a:r>
          </a:p>
          <a:p>
            <a:pPr marL="0" indent="0">
              <a:buNone/>
            </a:pPr>
            <a:r>
              <a:rPr lang="en-US" dirty="0"/>
              <a:t> xmanager, xport, xcrypt_type, xkey_to_manager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4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337930"/>
            <a:ext cx="8170124" cy="3942863"/>
          </a:xfrm>
        </p:spPr>
        <p:txBody>
          <a:bodyPr/>
          <a:lstStyle/>
          <a:p>
            <a:r>
              <a:rPr lang="en-US" dirty="0"/>
              <a:t>Steps</a:t>
            </a:r>
          </a:p>
          <a:p>
            <a:pPr marL="0" indent="0">
              <a:buNone/>
            </a:pPr>
            <a:r>
              <a:rPr lang="en-US" sz="1800" dirty="0"/>
              <a:t>1. Return error if external_instance does not exist</a:t>
            </a:r>
          </a:p>
          <a:p>
            <a:pPr marL="0" indent="0">
              <a:buNone/>
            </a:pPr>
            <a:r>
              <a:rPr lang="en-US" sz="1800" dirty="0"/>
              <a:t>2. Get the existing properties from </a:t>
            </a:r>
            <a:r>
              <a:rPr lang="en-US" sz="1800" dirty="0" err="1"/>
              <a:t>ujo_asext_config</a:t>
            </a:r>
            <a:r>
              <a:rPr lang="en-US" sz="1800" dirty="0"/>
              <a:t> using external_instance and update them with provided input and if provided, xcrypt_type to be converted to an integer</a:t>
            </a:r>
          </a:p>
          <a:p>
            <a:pPr marL="0" indent="0">
              <a:buNone/>
            </a:pPr>
            <a:r>
              <a:rPr lang="en-US" sz="1800" dirty="0"/>
              <a:t>3. Update the row in </a:t>
            </a:r>
            <a:r>
              <a:rPr lang="en-US" sz="1800" dirty="0" err="1"/>
              <a:t>ujo_asext_config</a:t>
            </a:r>
            <a:r>
              <a:rPr lang="en-US" sz="1800" dirty="0"/>
              <a:t> with updated properties (except </a:t>
            </a:r>
            <a:r>
              <a:rPr lang="en-US" sz="1800" dirty="0" err="1"/>
              <a:t>asext_status</a:t>
            </a:r>
            <a:r>
              <a:rPr lang="en-US" sz="1800" dirty="0"/>
              <a:t>) using external_instance</a:t>
            </a:r>
          </a:p>
          <a:p>
            <a:pPr marL="0" indent="0">
              <a:buNone/>
            </a:pPr>
            <a:r>
              <a:rPr lang="en-US" sz="1800" dirty="0"/>
              <a:t>4. return success</a:t>
            </a:r>
          </a:p>
        </p:txBody>
      </p:sp>
    </p:spTree>
    <p:extLst>
      <p:ext uri="{BB962C8B-B14F-4D97-AF65-F5344CB8AC3E}">
        <p14:creationId xmlns:p14="http://schemas.microsoft.com/office/powerpoint/2010/main" val="268773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377688"/>
            <a:ext cx="8170124" cy="3903106"/>
          </a:xfrm>
        </p:spPr>
        <p:txBody>
          <a:bodyPr/>
          <a:lstStyle/>
          <a:p>
            <a:r>
              <a:rPr lang="en-US" dirty="0"/>
              <a:t>Test Cases</a:t>
            </a:r>
          </a:p>
          <a:p>
            <a:pPr marL="0" indent="0">
              <a:buNone/>
            </a:pPr>
            <a:r>
              <a:rPr lang="en-US" sz="1800" dirty="0"/>
              <a:t>1.external_instance does not exist</a:t>
            </a:r>
          </a:p>
          <a:p>
            <a:pPr marL="0" indent="0">
              <a:buNone/>
            </a:pPr>
            <a:r>
              <a:rPr lang="en-US" sz="1800"/>
              <a:t>2.external_instance exist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927348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Pres_Template_16x9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C0CDD92-BFA8-487A-886A-AB5CA827D790}">
  <ds:schemaRefs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dc8eff60-28dd-4404-9dba-e6ba6c545568"/>
  </ds:schemaRefs>
</ds:datastoreItem>
</file>

<file path=customXml/itemProps3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CA_Corp_Pres_Template_16x9</Template>
  <TotalTime>10025</TotalTime>
  <Words>238</Words>
  <Application>Microsoft Office PowerPoint</Application>
  <PresentationFormat>Custom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 Unicode MS</vt:lpstr>
      <vt:lpstr>Arial</vt:lpstr>
      <vt:lpstr>Calibri</vt:lpstr>
      <vt:lpstr>Wingdings</vt:lpstr>
      <vt:lpstr>CA_Corp_Pres_Template_16x9</vt:lpstr>
      <vt:lpstr>CA Event Template</vt:lpstr>
      <vt:lpstr>Corp and Event Title</vt:lpstr>
      <vt:lpstr>Corp and Event Closing</vt:lpstr>
      <vt:lpstr>Corp and Event Divider</vt:lpstr>
      <vt:lpstr>AddPeriodsToCycle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Thirumal, Bandi</dc:creator>
  <cp:lastModifiedBy>Nayak, Anirban</cp:lastModifiedBy>
  <cp:revision>328</cp:revision>
  <dcterms:created xsi:type="dcterms:W3CDTF">2014-04-23T05:04:14Z</dcterms:created>
  <dcterms:modified xsi:type="dcterms:W3CDTF">2016-08-26T06:16:31Z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