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5"/>
  </p:notesMasterIdLst>
  <p:handoutMasterIdLst>
    <p:handoutMasterId r:id="rId16"/>
  </p:handoutMasterIdLst>
  <p:sldIdLst>
    <p:sldId id="370" r:id="rId9"/>
    <p:sldId id="371" r:id="rId10"/>
    <p:sldId id="365" r:id="rId11"/>
    <p:sldId id="368" r:id="rId12"/>
    <p:sldId id="369" r:id="rId13"/>
    <p:sldId id="366" r:id="rId14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ListAllStandardCalendars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Input: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None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Steps: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1. Get name and description from </a:t>
            </a:r>
            <a:r>
              <a:rPr lang="en-US" sz="2000" dirty="0" err="1"/>
              <a:t>ujo_calendar</a:t>
            </a:r>
            <a:r>
              <a:rPr lang="en-US" sz="2000" dirty="0"/>
              <a:t> by joining with </a:t>
            </a:r>
            <a:r>
              <a:rPr lang="en-US" sz="2000" dirty="0" err="1"/>
              <a:t>ujo_calendar_desc</a:t>
            </a:r>
            <a:r>
              <a:rPr lang="en-US" sz="2000" dirty="0"/>
              <a:t> on name, </a:t>
            </a:r>
            <a:r>
              <a:rPr lang="en-US" sz="2000" dirty="0" err="1"/>
              <a:t>cal_type</a:t>
            </a:r>
            <a:r>
              <a:rPr lang="en-US" sz="2000" dirty="0"/>
              <a:t> = 1, </a:t>
            </a:r>
            <a:r>
              <a:rPr lang="en-US" sz="2000" dirty="0" err="1"/>
              <a:t>cal_id</a:t>
            </a:r>
            <a:r>
              <a:rPr lang="en-US" sz="2000" dirty="0"/>
              <a:t> = 0 sorted by name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2. return information</a:t>
            </a:r>
          </a:p>
        </p:txBody>
      </p:sp>
    </p:spTree>
    <p:extLst>
      <p:ext uri="{BB962C8B-B14F-4D97-AF65-F5344CB8AC3E}">
        <p14:creationId xmlns:p14="http://schemas.microsoft.com/office/powerpoint/2010/main" val="53534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No Calendar Exists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/>
              <a:t>Calendar Exists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09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Real Machine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Input: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Required: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machine_name</a:t>
            </a: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Optional: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description,factor,max_load,node_name,type,agent_name</a:t>
            </a:r>
            <a:r>
              <a:rPr lang="en-US" sz="2000" dirty="0"/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character_code,encryption_type,key_to_agent</a:t>
            </a:r>
            <a:r>
              <a:rPr lang="en-US" sz="2000" dirty="0"/>
              <a:t> ,</a:t>
            </a:r>
            <a:r>
              <a:rPr lang="en-US" sz="2000" dirty="0" err="1"/>
              <a:t>opsys</a:t>
            </a:r>
            <a:r>
              <a:rPr lang="en-US" sz="2000" dirty="0"/>
              <a:t> ,port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093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4765" y="430284"/>
            <a:ext cx="8170124" cy="415487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Steps: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1. return error If </a:t>
            </a:r>
            <a:r>
              <a:rPr lang="en-US" dirty="0" err="1"/>
              <a:t>machine_name</a:t>
            </a:r>
            <a:r>
              <a:rPr lang="en-US" dirty="0"/>
              <a:t> exists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2. fill default values, </a:t>
            </a:r>
            <a:r>
              <a:rPr lang="en-US" dirty="0" err="1"/>
              <a:t>opsys</a:t>
            </a:r>
            <a:r>
              <a:rPr lang="en-US" dirty="0"/>
              <a:t> to be converted to corresponding integer, </a:t>
            </a:r>
            <a:r>
              <a:rPr lang="en-US" dirty="0" err="1"/>
              <a:t>encryption_type</a:t>
            </a:r>
            <a:r>
              <a:rPr lang="en-US" dirty="0"/>
              <a:t> to be converted to corresponding integer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3. call stored procedure </a:t>
            </a:r>
            <a:r>
              <a:rPr lang="en-US" dirty="0" err="1"/>
              <a:t>ujo_put_machine</a:t>
            </a:r>
            <a:r>
              <a:rPr lang="en-US" dirty="0"/>
              <a:t>(1 - insert, </a:t>
            </a:r>
            <a:r>
              <a:rPr lang="en-US" dirty="0" err="1"/>
              <a:t>machine_name</a:t>
            </a:r>
            <a:r>
              <a:rPr lang="en-US" dirty="0"/>
              <a:t>, '', ' ', </a:t>
            </a:r>
            <a:r>
              <a:rPr lang="en-US" dirty="0" err="1"/>
              <a:t>agent_name</a:t>
            </a:r>
            <a:r>
              <a:rPr lang="en-US" dirty="0"/>
              <a:t>, </a:t>
            </a:r>
            <a:r>
              <a:rPr lang="en-US" dirty="0" err="1"/>
              <a:t>character_code</a:t>
            </a:r>
            <a:r>
              <a:rPr lang="en-US" dirty="0"/>
              <a:t>, description, factor, 0, 0, 'o', </a:t>
            </a:r>
            <a:r>
              <a:rPr lang="en-US" dirty="0" err="1"/>
              <a:t>max_load</a:t>
            </a:r>
            <a:r>
              <a:rPr lang="en-US" dirty="0"/>
              <a:t>,  </a:t>
            </a:r>
            <a:r>
              <a:rPr lang="en-US" dirty="0" err="1"/>
              <a:t>node_name</a:t>
            </a:r>
            <a:r>
              <a:rPr lang="en-US" dirty="0"/>
              <a:t>, </a:t>
            </a:r>
            <a:r>
              <a:rPr lang="en-US" dirty="0" err="1"/>
              <a:t>opsysInt</a:t>
            </a:r>
            <a:r>
              <a:rPr lang="en-US" dirty="0"/>
              <a:t>, port, '', 0, </a:t>
            </a:r>
            <a:r>
              <a:rPr lang="en-US" dirty="0" err="1"/>
              <a:t>machine_name</a:t>
            </a:r>
            <a:r>
              <a:rPr lang="en-US" dirty="0"/>
              <a:t>, type);   </a:t>
            </a:r>
          </a:p>
        </p:txBody>
      </p:sp>
    </p:spTree>
    <p:extLst>
      <p:ext uri="{BB962C8B-B14F-4D97-AF65-F5344CB8AC3E}">
        <p14:creationId xmlns:p14="http://schemas.microsoft.com/office/powerpoint/2010/main" val="162562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4. if an alias(</a:t>
            </a:r>
            <a:r>
              <a:rPr lang="en-US" dirty="0" err="1"/>
              <a:t>agent_name</a:t>
            </a:r>
            <a:r>
              <a:rPr lang="en-US" dirty="0"/>
              <a:t>) does not exist, then insert a row in  </a:t>
            </a:r>
            <a:r>
              <a:rPr lang="en-US" dirty="0" err="1"/>
              <a:t>ujo_agent_alias</a:t>
            </a:r>
            <a:r>
              <a:rPr lang="en-US" dirty="0"/>
              <a:t>(</a:t>
            </a:r>
            <a:r>
              <a:rPr lang="en-US" dirty="0" err="1"/>
              <a:t>agent_name,key_to_agent</a:t>
            </a:r>
            <a:r>
              <a:rPr lang="en-US" dirty="0"/>
              <a:t>, </a:t>
            </a:r>
            <a:r>
              <a:rPr lang="en-US" dirty="0" err="1"/>
              <a:t>encryption_typeInt</a:t>
            </a:r>
            <a:r>
              <a:rPr lang="en-US" dirty="0"/>
              <a:t>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5. return success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2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Machine already exists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Machine inserted</a:t>
            </a:r>
          </a:p>
        </p:txBody>
      </p:sp>
    </p:spTree>
    <p:extLst>
      <p:ext uri="{BB962C8B-B14F-4D97-AF65-F5344CB8AC3E}">
        <p14:creationId xmlns:p14="http://schemas.microsoft.com/office/powerpoint/2010/main" val="2949714274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Props1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C0CDD92-BFA8-487A-886A-AB5CA827D790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dc8eff60-28dd-4404-9dba-e6ba6c545568"/>
    <ds:schemaRef ds:uri="http://schemas.microsoft.com/sharepoint/v3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10684</TotalTime>
  <Words>154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ListAllStandardCalendars</vt:lpstr>
      <vt:lpstr>PowerPoint Presentation</vt:lpstr>
      <vt:lpstr>Insert Real Machine</vt:lpstr>
      <vt:lpstr>PowerPoint Presentation</vt:lpstr>
      <vt:lpstr>PowerPoint Presentation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Pal, Sushmita</cp:lastModifiedBy>
  <cp:revision>308</cp:revision>
  <dcterms:created xsi:type="dcterms:W3CDTF">2014-04-23T05:04:14Z</dcterms:created>
  <dcterms:modified xsi:type="dcterms:W3CDTF">2016-08-25T09:22:57Z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