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3"/>
  </p:notesMasterIdLst>
  <p:handoutMasterIdLst>
    <p:handoutMasterId r:id="rId14"/>
  </p:handoutMasterIdLst>
  <p:sldIdLst>
    <p:sldId id="366" r:id="rId9"/>
    <p:sldId id="367" r:id="rId10"/>
    <p:sldId id="368" r:id="rId11"/>
    <p:sldId id="369" r:id="rId12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09" d="100"/>
          <a:sy n="109" d="100"/>
        </p:scale>
        <p:origin x="475" y="91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2745-D110-45B6-8071-8314F8B94A2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D38-AE07-46B4-906A-B56EE9EF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  <p:sldLayoutId id="2147483772" r:id="rId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692"/>
            <a:ext cx="8229600" cy="410575"/>
          </a:xfrm>
        </p:spPr>
        <p:txBody>
          <a:bodyPr/>
          <a:lstStyle/>
          <a:p>
            <a:r>
              <a:rPr lang="en-US" u="sng" dirty="0"/>
              <a:t>ListDatesForCycle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86264"/>
            <a:ext cx="8170124" cy="3763108"/>
          </a:xfrm>
        </p:spPr>
        <p:txBody>
          <a:bodyPr/>
          <a:lstStyle/>
          <a:p>
            <a:r>
              <a:rPr lang="en-US" sz="1800" u="sng" dirty="0"/>
              <a:t>INPUT</a:t>
            </a:r>
            <a:r>
              <a:rPr lang="en-US" sz="1800" dirty="0"/>
              <a:t>:</a:t>
            </a:r>
          </a:p>
          <a:p>
            <a:pPr lvl="1">
              <a:buFont typeface="+mj-lt"/>
              <a:buAutoNum type="romanLcPeriod"/>
            </a:pPr>
            <a:r>
              <a:rPr lang="en-US" sz="1600" dirty="0" err="1"/>
              <a:t>CycleName</a:t>
            </a:r>
            <a:endParaRPr lang="en-US" sz="1600" dirty="0"/>
          </a:p>
          <a:p>
            <a:pPr marL="393700" lvl="1" indent="0">
              <a:buNone/>
            </a:pPr>
            <a:endParaRPr lang="en-US" sz="1600" dirty="0"/>
          </a:p>
          <a:p>
            <a:r>
              <a:rPr lang="en-US" sz="1800" u="sng" dirty="0"/>
              <a:t>STEPS</a:t>
            </a:r>
            <a:r>
              <a:rPr lang="en-US" sz="1800" dirty="0"/>
              <a:t>:</a:t>
            </a:r>
          </a:p>
          <a:p>
            <a:pPr lvl="1">
              <a:buFont typeface="+mj-lt"/>
              <a:buAutoNum type="romanLcPeriod"/>
            </a:pPr>
            <a:r>
              <a:rPr lang="en-US" sz="1600" dirty="0"/>
              <a:t>Return error if Cycle does not exist.</a:t>
            </a:r>
          </a:p>
          <a:p>
            <a:pPr lvl="1">
              <a:buFont typeface="+mj-lt"/>
              <a:buAutoNum type="romanLcPeriod"/>
            </a:pPr>
            <a:r>
              <a:rPr lang="en-US" sz="1600" dirty="0"/>
              <a:t>Get description from ujo_calendar_desc</a:t>
            </a:r>
          </a:p>
          <a:p>
            <a:pPr lvl="1">
              <a:buFont typeface="+mj-lt"/>
              <a:buAutoNum type="romanLcPeriod"/>
            </a:pPr>
            <a:r>
              <a:rPr lang="en-US" sz="1600" dirty="0"/>
              <a:t>Get all periods from ujo_cycle for this cycle</a:t>
            </a:r>
          </a:p>
          <a:p>
            <a:pPr lvl="1">
              <a:buFont typeface="+mj-lt"/>
              <a:buAutoNum type="romanLcPeriod"/>
            </a:pPr>
            <a:r>
              <a:rPr lang="en-US" sz="1600" dirty="0"/>
              <a:t>Return information about the Cycle.</a:t>
            </a:r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endParaRPr lang="en-US" sz="16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marL="3937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059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76" y="481437"/>
            <a:ext cx="8229600" cy="410575"/>
          </a:xfrm>
        </p:spPr>
        <p:txBody>
          <a:bodyPr/>
          <a:lstStyle/>
          <a:p>
            <a:r>
              <a:rPr lang="en-US" u="sng" dirty="0"/>
              <a:t>ListDatesForCycle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1340231"/>
            <a:ext cx="8170124" cy="3278187"/>
          </a:xfrm>
        </p:spPr>
        <p:txBody>
          <a:bodyPr/>
          <a:lstStyle/>
          <a:p>
            <a:r>
              <a:rPr lang="en-US" sz="1800" u="sng" dirty="0"/>
              <a:t>TEST CASES</a:t>
            </a:r>
            <a:r>
              <a:rPr lang="en-US" sz="1800" dirty="0"/>
              <a:t>:</a:t>
            </a:r>
          </a:p>
          <a:p>
            <a:pPr marL="908050" lvl="1" indent="-514350">
              <a:buFont typeface="+mj-lt"/>
              <a:buAutoNum type="romanLcPeriod"/>
            </a:pPr>
            <a:endParaRPr lang="en-US" sz="1800" dirty="0"/>
          </a:p>
          <a:p>
            <a:pPr marL="908050" lvl="1" indent="-514350">
              <a:buFont typeface="+mj-lt"/>
              <a:buAutoNum type="romanLcPeriod"/>
            </a:pPr>
            <a:r>
              <a:rPr lang="en-US" sz="1800"/>
              <a:t>Validate input.</a:t>
            </a:r>
            <a:endParaRPr lang="en-US" sz="1800" dirty="0"/>
          </a:p>
          <a:p>
            <a:pPr marL="908050" lvl="1" indent="-514350">
              <a:buFont typeface="+mj-lt"/>
              <a:buAutoNum type="romanLcPeriod"/>
            </a:pPr>
            <a:r>
              <a:rPr lang="en-US" sz="1800" dirty="0"/>
              <a:t>Cycle does not exist.</a:t>
            </a:r>
          </a:p>
          <a:p>
            <a:pPr marL="908050" lvl="1" indent="-514350">
              <a:buFont typeface="+mj-lt"/>
              <a:buAutoNum type="romanLcPeriod"/>
            </a:pPr>
            <a:r>
              <a:rPr lang="en-US" sz="1800" dirty="0"/>
              <a:t>Cycle Name exists.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237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279" y="287253"/>
            <a:ext cx="3046533" cy="494567"/>
          </a:xfrm>
        </p:spPr>
        <p:txBody>
          <a:bodyPr>
            <a:noAutofit/>
          </a:bodyPr>
          <a:lstStyle/>
          <a:p>
            <a:pPr algn="l"/>
            <a:r>
              <a:rPr lang="en-US" sz="2800" u="sng" dirty="0">
                <a:latin typeface="+mn-lt"/>
              </a:rPr>
              <a:t>DeleteResource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042" y="866226"/>
            <a:ext cx="6858000" cy="4253279"/>
          </a:xfrm>
        </p:spPr>
        <p:txBody>
          <a:bodyPr>
            <a:no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600" u="sng" dirty="0"/>
              <a:t>INPUT</a:t>
            </a:r>
          </a:p>
          <a:p>
            <a:pPr marL="728663" lvl="1" indent="-385763" algn="l">
              <a:buFont typeface="+mj-lt"/>
              <a:buAutoNum type="romanLcPeriod"/>
            </a:pPr>
            <a:r>
              <a:rPr lang="en-US" sz="1600" dirty="0" err="1"/>
              <a:t>resource_name</a:t>
            </a:r>
            <a:r>
              <a:rPr lang="en-US" sz="1600" dirty="0"/>
              <a:t>(mandatory)</a:t>
            </a:r>
          </a:p>
          <a:p>
            <a:pPr marL="728663" lvl="1" indent="-385763" algn="l">
              <a:buFont typeface="+mj-lt"/>
              <a:buAutoNum type="romanLcPeriod"/>
            </a:pPr>
            <a:r>
              <a:rPr lang="en-US" sz="1600"/>
              <a:t>machine(optional</a:t>
            </a:r>
            <a:r>
              <a:rPr lang="en-US" sz="1600" dirty="0"/>
              <a:t>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600" u="sng" dirty="0"/>
              <a:t>STEPS</a:t>
            </a:r>
          </a:p>
          <a:p>
            <a:pPr marL="728663" lvl="1" indent="-385763" algn="l">
              <a:buFont typeface="+mj-lt"/>
              <a:buAutoNum type="romanLcPeriod"/>
            </a:pPr>
            <a:r>
              <a:rPr lang="en-US" sz="1600" dirty="0"/>
              <a:t>Get resource information such as </a:t>
            </a:r>
            <a:r>
              <a:rPr lang="en-US" sz="1600" dirty="0" err="1"/>
              <a:t>res_type</a:t>
            </a:r>
            <a:r>
              <a:rPr lang="en-US" sz="1600" dirty="0"/>
              <a:t> from </a:t>
            </a:r>
            <a:r>
              <a:rPr lang="en-US" sz="1600" dirty="0" err="1"/>
              <a:t>ujo_virt_resource_lookup</a:t>
            </a:r>
            <a:r>
              <a:rPr lang="en-US" sz="1600" dirty="0"/>
              <a:t> joining with ujo_virt_resource using </a:t>
            </a:r>
            <a:r>
              <a:rPr lang="en-US" sz="1600" dirty="0" err="1"/>
              <a:t>resource_name</a:t>
            </a:r>
            <a:r>
              <a:rPr lang="en-US" sz="1600" dirty="0"/>
              <a:t> and machine (if specified)</a:t>
            </a:r>
          </a:p>
          <a:p>
            <a:pPr marL="728663" lvl="1" indent="-385763" algn="l">
              <a:buFont typeface="+mj-lt"/>
              <a:buAutoNum type="romanLcPeriod"/>
            </a:pPr>
            <a:r>
              <a:rPr lang="en-US" sz="1600" dirty="0"/>
              <a:t>Return error if resource does not exist</a:t>
            </a:r>
          </a:p>
          <a:p>
            <a:pPr marL="728663" lvl="1" indent="-385763" algn="l">
              <a:buFont typeface="+mj-lt"/>
              <a:buAutoNum type="romanLcPeriod"/>
            </a:pPr>
            <a:r>
              <a:rPr lang="en-US" sz="1600" dirty="0"/>
              <a:t>Initialize </a:t>
            </a:r>
            <a:r>
              <a:rPr lang="en-US" sz="1600" dirty="0" err="1"/>
              <a:t>userid</a:t>
            </a:r>
            <a:r>
              <a:rPr lang="en-US" sz="1600" dirty="0"/>
              <a:t> = ‘ ’, </a:t>
            </a:r>
            <a:r>
              <a:rPr lang="en-US" sz="1600" dirty="0" err="1"/>
              <a:t>schedulerHostname</a:t>
            </a:r>
            <a:r>
              <a:rPr lang="en-US" sz="1600" dirty="0"/>
              <a:t> = ‘ ’</a:t>
            </a:r>
          </a:p>
          <a:p>
            <a:pPr marL="728663" lvl="1" indent="-385763" algn="l">
              <a:buFont typeface="+mj-lt"/>
              <a:buAutoNum type="romanLcPeriod"/>
            </a:pPr>
            <a:r>
              <a:rPr lang="en-US" sz="1600" dirty="0"/>
              <a:t>Call stored procedure </a:t>
            </a:r>
            <a:r>
              <a:rPr lang="en-US" sz="1600" dirty="0" err="1"/>
              <a:t>ujo_put_virt_resource</a:t>
            </a:r>
            <a:endParaRPr lang="en-US" sz="1600" dirty="0"/>
          </a:p>
          <a:p>
            <a:pPr marL="728663" lvl="1" indent="-385763" algn="l">
              <a:buFont typeface="+mj-lt"/>
              <a:buAutoNum type="romanLcPeriod"/>
            </a:pPr>
            <a:r>
              <a:rPr lang="en-US" sz="1600" dirty="0"/>
              <a:t>Get the return value from stored procedure and send appropriate message as part of response.</a:t>
            </a:r>
          </a:p>
        </p:txBody>
      </p:sp>
    </p:spTree>
    <p:extLst>
      <p:ext uri="{BB962C8B-B14F-4D97-AF65-F5344CB8AC3E}">
        <p14:creationId xmlns:p14="http://schemas.microsoft.com/office/powerpoint/2010/main" val="344544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DeleteResource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u="sng" dirty="0"/>
              <a:t>TESTCASES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Global resource does not exist.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Machine resource does </a:t>
            </a:r>
            <a:r>
              <a:rPr lang="en-US" sz="1800"/>
              <a:t>not exist.</a:t>
            </a:r>
            <a:endParaRPr lang="en-US" sz="1800" dirty="0"/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Valid resource name along with machine name.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/>
              <a:t>Valid resource name(Global Resource)</a:t>
            </a:r>
          </a:p>
          <a:p>
            <a:pPr marL="971550" lvl="1" indent="-514350">
              <a:buFont typeface="+mj-lt"/>
              <a:buAutoNum type="romanLcPeriod"/>
            </a:pPr>
            <a:endParaRPr lang="en-US" sz="1800" dirty="0"/>
          </a:p>
          <a:p>
            <a:pPr marL="971550" lvl="1" indent="-514350">
              <a:buFont typeface="+mj-lt"/>
              <a:buAutoNum type="romanLcPeriod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517683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9961</TotalTime>
  <Words>137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ListDatesForCycle</vt:lpstr>
      <vt:lpstr>ListDatesForCycle</vt:lpstr>
      <vt:lpstr>DeleteResource</vt:lpstr>
      <vt:lpstr>DeleteResource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Pati, Dilip</cp:lastModifiedBy>
  <cp:revision>310</cp:revision>
  <dcterms:created xsi:type="dcterms:W3CDTF">2014-04-23T05:04:14Z</dcterms:created>
  <dcterms:modified xsi:type="dcterms:W3CDTF">2016-08-26T09:15:50Z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