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9" r:id="rId5"/>
    <p:sldMasterId id="2147483767" r:id="rId6"/>
    <p:sldMasterId id="2147483757" r:id="rId7"/>
    <p:sldMasterId id="2147483729" r:id="rId8"/>
  </p:sldMasterIdLst>
  <p:notesMasterIdLst>
    <p:notesMasterId r:id="rId14"/>
  </p:notesMasterIdLst>
  <p:handoutMasterIdLst>
    <p:handoutMasterId r:id="rId15"/>
  </p:handoutMasterIdLst>
  <p:sldIdLst>
    <p:sldId id="364" r:id="rId9"/>
    <p:sldId id="365" r:id="rId10"/>
    <p:sldId id="367" r:id="rId11"/>
    <p:sldId id="369" r:id="rId12"/>
    <p:sldId id="368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8" userDrawn="1">
          <p15:clr>
            <a:srgbClr val="A4A3A4"/>
          </p15:clr>
        </p15:guide>
        <p15:guide id="2" orient="horz" pos="2533">
          <p15:clr>
            <a:srgbClr val="A4A3A4"/>
          </p15:clr>
        </p15:guide>
        <p15:guide id="3" orient="horz" pos="982">
          <p15:clr>
            <a:srgbClr val="A4A3A4"/>
          </p15:clr>
        </p15:guide>
        <p15:guide id="4" orient="horz" pos="2052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32">
          <p15:clr>
            <a:srgbClr val="A4A3A4"/>
          </p15:clr>
        </p15:guide>
        <p15:guide id="7" pos="5432">
          <p15:clr>
            <a:srgbClr val="A4A3A4"/>
          </p15:clr>
        </p15:guide>
        <p15:guide id="8" pos="3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FFCC"/>
    <a:srgbClr val="FF0000"/>
    <a:srgbClr val="6D0404"/>
    <a:srgbClr val="20343A"/>
    <a:srgbClr val="22465E"/>
    <a:srgbClr val="22475C"/>
    <a:srgbClr val="3B2259"/>
    <a:srgbClr val="53BBD4"/>
    <a:srgbClr val="19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7" autoAdjust="0"/>
    <p:restoredTop sz="95377" autoAdjust="0"/>
  </p:normalViewPr>
  <p:slideViewPr>
    <p:cSldViewPr snapToGrid="0">
      <p:cViewPr varScale="1">
        <p:scale>
          <a:sx n="144" d="100"/>
          <a:sy n="144" d="100"/>
        </p:scale>
        <p:origin x="366" y="114"/>
      </p:cViewPr>
      <p:guideLst>
        <p:guide orient="horz" pos="488"/>
        <p:guide orient="horz" pos="2533"/>
        <p:guide orient="horz" pos="982"/>
        <p:guide orient="horz" pos="2052"/>
        <p:guide pos="2880"/>
        <p:guide pos="2332"/>
        <p:guide pos="5432"/>
        <p:guide pos="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12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9E9D8-FB85-48D9-9BE0-E471BB1EFF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07127" y="158496"/>
            <a:ext cx="485113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BE09F-839A-4E46-AA96-6B1F206C89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a_r_1cr_grey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6065929" y="146304"/>
            <a:ext cx="426311" cy="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960787" y="0"/>
            <a:ext cx="2167128" cy="3675888"/>
          </a:xfrm>
          <a:prstGeom prst="rect">
            <a:avLst/>
          </a:prstGeom>
          <a:solidFill>
            <a:srgbClr val="22475C">
              <a:alpha val="95000"/>
            </a:srgb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Title - Title Case, Calibri 28 pt bold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vert="horz" lIns="91440" tIns="45720" rIns="91440" bIns="1280160" rtlCol="0" anchor="ctr" anchorCtr="0">
            <a:normAutofit/>
          </a:bodyPr>
          <a:lstStyle>
            <a:lvl1pPr marL="342900" indent="-342900" algn="ctr" defTabSz="457200" rtl="0" eaLnBrk="1" latinLnBrk="0" hangingPunct="1">
              <a:lnSpc>
                <a:spcPts val="288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charset="2"/>
              <a:buNone/>
              <a:defRPr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880"/>
            <a:ext cx="8229600" cy="1617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447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4887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2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533628" y="645249"/>
            <a:ext cx="6456114" cy="11035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Always In Title Case; </a:t>
            </a:r>
            <a:br>
              <a:rPr lang="en-US" dirty="0"/>
            </a:br>
            <a:r>
              <a:rPr lang="en-US" dirty="0"/>
              <a:t>2 Lines Preferred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33627" y="2156167"/>
            <a:ext cx="6456116" cy="5720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[sentence or title case as needed </a:t>
            </a:r>
            <a:br>
              <a:rPr lang="en-US" dirty="0"/>
            </a:br>
            <a:r>
              <a:rPr lang="en-US" dirty="0"/>
              <a:t>Calibri 18 pt]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33628" y="3310661"/>
            <a:ext cx="6456116" cy="255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 Here</a:t>
            </a:r>
            <a:endParaRPr lang="lt-LT" dirty="0"/>
          </a:p>
        </p:txBody>
      </p:sp>
      <p:pic>
        <p:nvPicPr>
          <p:cNvPr id="15" name="Picture 14" descr="ca_r_1c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  <p:pic>
        <p:nvPicPr>
          <p:cNvPr id="12" name="Picture 11" descr="ca_r_1cr_grey.eps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70826" y="4310413"/>
            <a:ext cx="695324" cy="5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5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tx1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8" name="Picture 17" descr="ca_r_1cr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423253" y="1702860"/>
            <a:ext cx="1683644" cy="1500824"/>
          </a:xfrm>
          <a:prstGeom prst="rect">
            <a:avLst/>
          </a:prstGeom>
        </p:spPr>
      </p:pic>
      <p:pic>
        <p:nvPicPr>
          <p:cNvPr id="19" name="Picture Placeholder 2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2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2"/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5029628" y="1950384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22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5029628" y="2139340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First.Last@ca.com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5304566" y="2419862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5304566" y="2670956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64AF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slideshare.net/</a:t>
            </a:r>
            <a:r>
              <a:rPr lang="en-US" dirty="0" err="1"/>
              <a:t>CAinc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5304566" y="2913881"/>
            <a:ext cx="3182112" cy="182563"/>
          </a:xfrm>
          <a:prstGeom prst="rect">
            <a:avLst/>
          </a:prstGeom>
        </p:spPr>
        <p:txBody>
          <a:bodyPr lIns="0"/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bg1"/>
              </a:buClr>
              <a:buSzTx/>
              <a:buFont typeface="Wingdings" charset="2"/>
              <a:buNone/>
              <a:tabLst/>
              <a:defRPr sz="1100">
                <a:solidFill>
                  <a:schemeClr val="bg2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dirty="0"/>
              <a:t>linkedin.com/company/ca-technologies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5018612" y="3320198"/>
            <a:ext cx="1224057" cy="206769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ca.com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 flipV="1">
            <a:off x="4321832" y="1361407"/>
            <a:ext cx="33246" cy="2834640"/>
          </a:xfrm>
          <a:prstGeom prst="line">
            <a:avLst/>
          </a:prstGeom>
          <a:noFill/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prstClr val="white"/>
                </a:gs>
                <a:gs pos="47000">
                  <a:sysClr val="window" lastClr="FFFFFF">
                    <a:lumMod val="85000"/>
                  </a:sysClr>
                </a:gs>
              </a:gsLst>
              <a:lin ang="16200000" scaled="0"/>
              <a:tileRect/>
            </a:gradFill>
            <a:prstDash val="solid"/>
          </a:ln>
          <a:effectLst/>
        </p:spPr>
      </p:cxnSp>
      <p:sp>
        <p:nvSpPr>
          <p:cNvPr id="14" name="Text Placeholder 16"/>
          <p:cNvSpPr>
            <a:spLocks noGrp="1"/>
          </p:cNvSpPr>
          <p:nvPr>
            <p:ph type="body" sz="quarter" idx="22" hasCustomPrompt="1"/>
          </p:nvPr>
        </p:nvSpPr>
        <p:spPr bwMode="black">
          <a:xfrm>
            <a:off x="5029200" y="1679480"/>
            <a:ext cx="3200400" cy="228812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600" b="1">
                <a:solidFill>
                  <a:schemeClr val="bg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pic>
        <p:nvPicPr>
          <p:cNvPr id="19" name="Picture Placeholder 2"/>
          <p:cNvPicPr>
            <a:picLocks/>
          </p:cNvPicPr>
          <p:nvPr userDrawn="1"/>
        </p:nvPicPr>
        <p:blipFill>
          <a:blip r:embed="rId2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30127" y="2442528"/>
            <a:ext cx="185512" cy="19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6"/>
          <p:cNvPicPr>
            <a:picLocks/>
          </p:cNvPicPr>
          <p:nvPr userDrawn="1"/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lum bright="-40000"/>
          </a:blip>
          <a:stretch>
            <a:fillRect/>
          </a:stretch>
        </p:blipFill>
        <p:spPr bwMode="black">
          <a:xfrm>
            <a:off x="5024662" y="2684064"/>
            <a:ext cx="213505" cy="22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1"/>
          <p:cNvPicPr>
            <a:picLocks/>
          </p:cNvPicPr>
          <p:nvPr userDrawn="1"/>
        </p:nvPicPr>
        <p:blipFill>
          <a:blip r:embed="rId4">
            <a:lum bright="-40000"/>
            <a:duotone>
              <a:prstClr val="black"/>
              <a:schemeClr val="bg2">
                <a:tint val="45000"/>
                <a:satMod val="400000"/>
              </a:schemeClr>
            </a:duotone>
          </a:blip>
          <a:stretch>
            <a:fillRect/>
          </a:stretch>
        </p:blipFill>
        <p:spPr bwMode="black">
          <a:xfrm>
            <a:off x="5015136" y="2917026"/>
            <a:ext cx="209325" cy="2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a_r_1cr_grey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24595" y="2012456"/>
            <a:ext cx="1062415" cy="8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3176" y="1002606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8263"/>
          </a:xfrm>
        </p:spPr>
        <p:txBody>
          <a:bodyPr lIns="274320" tIns="365760" rIns="91440" bIns="1280160" anchor="t" anchorCtr="0"/>
          <a:lstStyle>
            <a:lvl1pPr algn="l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60787" y="0"/>
            <a:ext cx="2167128" cy="3675888"/>
          </a:xfrm>
          <a:solidFill>
            <a:schemeClr val="accent3">
              <a:alpha val="95000"/>
            </a:schemeClr>
          </a:solidFill>
        </p:spPr>
        <p:txBody>
          <a:bodyPr vert="horz" lIns="182880" tIns="182880" rIns="91440" bIns="182880" rtlCol="0" anchor="b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02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9670" y="981076"/>
            <a:ext cx="8229600" cy="3355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0"/>
            <a:ext cx="8229600" cy="410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0264" y="981375"/>
            <a:ext cx="8170124" cy="3278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44498" y="514825"/>
            <a:ext cx="8178803" cy="289590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lnSpc>
                <a:spcPts val="2880"/>
              </a:lnSpc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8045"/>
            <a:ext cx="4038600" cy="3397616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 sz="2000" b="0">
                <a:solidFill>
                  <a:schemeClr val="bg1"/>
                </a:solidFill>
              </a:defRPr>
            </a:lvl2pPr>
            <a:lvl3pPr>
              <a:defRPr sz="1800" b="0">
                <a:solidFill>
                  <a:schemeClr val="bg1"/>
                </a:solidFill>
              </a:defRPr>
            </a:lvl3pPr>
            <a:lvl4pPr>
              <a:defRPr sz="1600" b="0">
                <a:solidFill>
                  <a:schemeClr val="bg1"/>
                </a:solidFill>
              </a:defRPr>
            </a:lvl4pPr>
            <a:lvl5pPr>
              <a:defRPr sz="1600" b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6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884"/>
            <a:ext cx="8229600" cy="81927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44188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pic>
        <p:nvPicPr>
          <p:cNvPr id="7" name="Picture 6" descr="ca_r_1cr_grey.eps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186634" y="4479578"/>
            <a:ext cx="509655" cy="42269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003275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1" r:id="rId2"/>
    <p:sldLayoutId id="2147483652" r:id="rId3"/>
    <p:sldLayoutId id="2147483765" r:id="rId4"/>
    <p:sldLayoutId id="2147483655" r:id="rId5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tx1"/>
        </a:buClr>
        <a:buFont typeface="Wingdings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SzTx/>
        <a:buFont typeface="Arial"/>
        <a:buChar char="–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tx1"/>
        </a:buClr>
        <a:buFont typeface="Wingdings" charset="2"/>
        <a:buChar char="§"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984918"/>
            <a:ext cx="8229600" cy="339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15788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  <p:sp>
        <p:nvSpPr>
          <p:cNvPr id="8" name="TextBox 7"/>
          <p:cNvSpPr txBox="1"/>
          <p:nvPr/>
        </p:nvSpPr>
        <p:spPr bwMode="black">
          <a:xfrm>
            <a:off x="393807" y="4727631"/>
            <a:ext cx="527125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022D67-B6E1-4BFD-B491-C53D2455AE9B}" type="slidenum">
              <a:rPr kumimoji="0" lang="en-US" sz="700" b="0" i="0" u="none" strike="noStrike" kern="1200" cap="all" spc="0" normalizeH="0" baseline="0" noProof="0" smtClean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all" spc="0" normalizeH="0" baseline="0" noProof="0" dirty="0">
              <a:ln>
                <a:noFill/>
              </a:ln>
              <a:solidFill>
                <a:srgbClr val="6D7D80"/>
              </a:solidFill>
              <a:effectLst/>
              <a:uLnTx/>
              <a:uFillTx/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 bwMode="black">
          <a:xfrm>
            <a:off x="1251787" y="4727631"/>
            <a:ext cx="6649154" cy="251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all" spc="0" normalizeH="0" baseline="0" noProof="0" dirty="0">
                <a:ln>
                  <a:noFill/>
                </a:ln>
                <a:solidFill>
                  <a:srgbClr val="6D7D80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© 20x4 CA. All rights reserved.</a:t>
            </a:r>
          </a:p>
        </p:txBody>
      </p:sp>
      <p:grpSp>
        <p:nvGrpSpPr>
          <p:cNvPr id="24" name="Group 23"/>
          <p:cNvGrpSpPr/>
          <p:nvPr/>
        </p:nvGrpSpPr>
        <p:grpSpPr bwMode="invGray">
          <a:xfrm>
            <a:off x="8186738" y="4479925"/>
            <a:ext cx="509587" cy="423863"/>
            <a:chOff x="8186738" y="4479925"/>
            <a:chExt cx="509587" cy="423863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 userDrawn="1"/>
          </p:nvSpPr>
          <p:spPr bwMode="invGray">
            <a:xfrm>
              <a:off x="8186738" y="4479925"/>
              <a:ext cx="509587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Freeform 5"/>
            <p:cNvSpPr>
              <a:spLocks noEditPoints="1"/>
            </p:cNvSpPr>
            <p:nvPr userDrawn="1"/>
          </p:nvSpPr>
          <p:spPr bwMode="invGray">
            <a:xfrm>
              <a:off x="8651875" y="4737100"/>
              <a:ext cx="30162" cy="30163"/>
            </a:xfrm>
            <a:custGeom>
              <a:avLst/>
              <a:gdLst/>
              <a:ahLst/>
              <a:cxnLst>
                <a:cxn ang="0">
                  <a:pos x="95" y="58"/>
                </a:cxn>
                <a:cxn ang="0">
                  <a:pos x="95" y="58"/>
                </a:cxn>
                <a:cxn ang="0">
                  <a:pos x="81" y="58"/>
                </a:cxn>
                <a:cxn ang="0">
                  <a:pos x="81" y="91"/>
                </a:cxn>
                <a:cxn ang="0">
                  <a:pos x="95" y="91"/>
                </a:cxn>
                <a:cxn ang="0">
                  <a:pos x="115" y="75"/>
                </a:cxn>
                <a:cxn ang="0">
                  <a:pos x="95" y="58"/>
                </a:cxn>
                <a:cxn ang="0">
                  <a:pos x="95" y="58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2" y="105"/>
                </a:cxn>
                <a:cxn ang="0">
                  <a:pos x="81" y="105"/>
                </a:cxn>
                <a:cxn ang="0">
                  <a:pos x="81" y="150"/>
                </a:cxn>
                <a:cxn ang="0">
                  <a:pos x="62" y="150"/>
                </a:cxn>
                <a:cxn ang="0">
                  <a:pos x="62" y="41"/>
                </a:cxn>
                <a:cxn ang="0">
                  <a:pos x="95" y="41"/>
                </a:cxn>
                <a:cxn ang="0">
                  <a:pos x="134" y="73"/>
                </a:cxn>
                <a:cxn ang="0">
                  <a:pos x="112" y="103"/>
                </a:cxn>
                <a:cxn ang="0">
                  <a:pos x="143" y="147"/>
                </a:cxn>
                <a:cxn ang="0">
                  <a:pos x="125" y="152"/>
                </a:cxn>
                <a:cxn ang="0">
                  <a:pos x="125" y="152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14" y="99"/>
                </a:cxn>
                <a:cxn ang="0">
                  <a:pos x="96" y="186"/>
                </a:cxn>
                <a:cxn ang="0">
                  <a:pos x="179" y="99"/>
                </a:cxn>
                <a:cxn ang="0">
                  <a:pos x="96" y="12"/>
                </a:cxn>
                <a:cxn ang="0">
                  <a:pos x="96" y="12"/>
                </a:cxn>
                <a:cxn ang="0">
                  <a:pos x="96" y="198"/>
                </a:cxn>
                <a:cxn ang="0">
                  <a:pos x="96" y="198"/>
                </a:cxn>
                <a:cxn ang="0">
                  <a:pos x="0" y="99"/>
                </a:cxn>
                <a:cxn ang="0">
                  <a:pos x="96" y="0"/>
                </a:cxn>
                <a:cxn ang="0">
                  <a:pos x="192" y="99"/>
                </a:cxn>
                <a:cxn ang="0">
                  <a:pos x="96" y="198"/>
                </a:cxn>
              </a:cxnLst>
              <a:rect l="0" t="0" r="r" b="b"/>
              <a:pathLst>
                <a:path w="192" h="198">
                  <a:moveTo>
                    <a:pt x="95" y="58"/>
                  </a:moveTo>
                  <a:lnTo>
                    <a:pt x="95" y="58"/>
                  </a:lnTo>
                  <a:lnTo>
                    <a:pt x="81" y="58"/>
                  </a:lnTo>
                  <a:lnTo>
                    <a:pt x="81" y="91"/>
                  </a:lnTo>
                  <a:lnTo>
                    <a:pt x="95" y="91"/>
                  </a:lnTo>
                  <a:cubicBezTo>
                    <a:pt x="107" y="91"/>
                    <a:pt x="115" y="85"/>
                    <a:pt x="115" y="75"/>
                  </a:cubicBezTo>
                  <a:cubicBezTo>
                    <a:pt x="115" y="64"/>
                    <a:pt x="108" y="58"/>
                    <a:pt x="95" y="58"/>
                  </a:cubicBezTo>
                  <a:lnTo>
                    <a:pt x="95" y="58"/>
                  </a:lnTo>
                  <a:close/>
                  <a:moveTo>
                    <a:pt x="125" y="152"/>
                  </a:moveTo>
                  <a:lnTo>
                    <a:pt x="125" y="152"/>
                  </a:lnTo>
                  <a:lnTo>
                    <a:pt x="92" y="105"/>
                  </a:lnTo>
                  <a:lnTo>
                    <a:pt x="81" y="105"/>
                  </a:lnTo>
                  <a:lnTo>
                    <a:pt x="81" y="150"/>
                  </a:lnTo>
                  <a:lnTo>
                    <a:pt x="62" y="150"/>
                  </a:lnTo>
                  <a:lnTo>
                    <a:pt x="62" y="41"/>
                  </a:lnTo>
                  <a:lnTo>
                    <a:pt x="95" y="41"/>
                  </a:lnTo>
                  <a:cubicBezTo>
                    <a:pt x="118" y="41"/>
                    <a:pt x="134" y="53"/>
                    <a:pt x="134" y="73"/>
                  </a:cubicBezTo>
                  <a:cubicBezTo>
                    <a:pt x="134" y="89"/>
                    <a:pt x="125" y="99"/>
                    <a:pt x="112" y="103"/>
                  </a:cubicBezTo>
                  <a:lnTo>
                    <a:pt x="143" y="147"/>
                  </a:lnTo>
                  <a:lnTo>
                    <a:pt x="125" y="152"/>
                  </a:lnTo>
                  <a:lnTo>
                    <a:pt x="125" y="152"/>
                  </a:ln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51" y="12"/>
                    <a:pt x="14" y="43"/>
                    <a:pt x="14" y="99"/>
                  </a:cubicBezTo>
                  <a:cubicBezTo>
                    <a:pt x="14" y="155"/>
                    <a:pt x="51" y="186"/>
                    <a:pt x="96" y="186"/>
                  </a:cubicBezTo>
                  <a:cubicBezTo>
                    <a:pt x="142" y="186"/>
                    <a:pt x="179" y="155"/>
                    <a:pt x="179" y="99"/>
                  </a:cubicBezTo>
                  <a:cubicBezTo>
                    <a:pt x="179" y="43"/>
                    <a:pt x="142" y="12"/>
                    <a:pt x="96" y="12"/>
                  </a:cubicBezTo>
                  <a:lnTo>
                    <a:pt x="96" y="12"/>
                  </a:lnTo>
                  <a:close/>
                  <a:moveTo>
                    <a:pt x="96" y="198"/>
                  </a:moveTo>
                  <a:lnTo>
                    <a:pt x="96" y="198"/>
                  </a:lnTo>
                  <a:cubicBezTo>
                    <a:pt x="39" y="198"/>
                    <a:pt x="0" y="158"/>
                    <a:pt x="0" y="99"/>
                  </a:cubicBezTo>
                  <a:cubicBezTo>
                    <a:pt x="0" y="41"/>
                    <a:pt x="40" y="0"/>
                    <a:pt x="96" y="0"/>
                  </a:cubicBezTo>
                  <a:cubicBezTo>
                    <a:pt x="153" y="0"/>
                    <a:pt x="192" y="40"/>
                    <a:pt x="192" y="99"/>
                  </a:cubicBezTo>
                  <a:cubicBezTo>
                    <a:pt x="192" y="158"/>
                    <a:pt x="152" y="198"/>
                    <a:pt x="96" y="19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invGray">
            <a:xfrm>
              <a:off x="8186738" y="4819650"/>
              <a:ext cx="28575" cy="66675"/>
            </a:xfrm>
            <a:custGeom>
              <a:avLst/>
              <a:gdLst/>
              <a:ahLst/>
              <a:cxnLst>
                <a:cxn ang="0">
                  <a:pos x="44" y="108"/>
                </a:cxn>
                <a:cxn ang="0">
                  <a:pos x="44" y="108"/>
                </a:cxn>
                <a:cxn ang="0">
                  <a:pos x="44" y="0"/>
                </a:cxn>
                <a:cxn ang="0">
                  <a:pos x="121" y="0"/>
                </a:cxn>
                <a:cxn ang="0">
                  <a:pos x="121" y="108"/>
                </a:cxn>
                <a:cxn ang="0">
                  <a:pos x="184" y="108"/>
                </a:cxn>
                <a:cxn ang="0">
                  <a:pos x="184" y="170"/>
                </a:cxn>
                <a:cxn ang="0">
                  <a:pos x="121" y="170"/>
                </a:cxn>
                <a:cxn ang="0">
                  <a:pos x="121" y="353"/>
                </a:cxn>
                <a:cxn ang="0">
                  <a:pos x="149" y="376"/>
                </a:cxn>
                <a:cxn ang="0">
                  <a:pos x="184" y="370"/>
                </a:cxn>
                <a:cxn ang="0">
                  <a:pos x="184" y="433"/>
                </a:cxn>
                <a:cxn ang="0">
                  <a:pos x="123" y="438"/>
                </a:cxn>
                <a:cxn ang="0">
                  <a:pos x="44" y="363"/>
                </a:cxn>
                <a:cxn ang="0">
                  <a:pos x="44" y="170"/>
                </a:cxn>
                <a:cxn ang="0">
                  <a:pos x="0" y="170"/>
                </a:cxn>
                <a:cxn ang="0">
                  <a:pos x="0" y="108"/>
                </a:cxn>
                <a:cxn ang="0">
                  <a:pos x="44" y="108"/>
                </a:cxn>
              </a:cxnLst>
              <a:rect l="0" t="0" r="r" b="b"/>
              <a:pathLst>
                <a:path w="184" h="438">
                  <a:moveTo>
                    <a:pt x="44" y="108"/>
                  </a:moveTo>
                  <a:lnTo>
                    <a:pt x="44" y="108"/>
                  </a:lnTo>
                  <a:lnTo>
                    <a:pt x="44" y="0"/>
                  </a:lnTo>
                  <a:lnTo>
                    <a:pt x="121" y="0"/>
                  </a:lnTo>
                  <a:lnTo>
                    <a:pt x="121" y="108"/>
                  </a:lnTo>
                  <a:lnTo>
                    <a:pt x="184" y="108"/>
                  </a:lnTo>
                  <a:lnTo>
                    <a:pt x="184" y="170"/>
                  </a:lnTo>
                  <a:lnTo>
                    <a:pt x="121" y="170"/>
                  </a:lnTo>
                  <a:lnTo>
                    <a:pt x="121" y="353"/>
                  </a:lnTo>
                  <a:cubicBezTo>
                    <a:pt x="121" y="371"/>
                    <a:pt x="130" y="376"/>
                    <a:pt x="149" y="376"/>
                  </a:cubicBezTo>
                  <a:cubicBezTo>
                    <a:pt x="160" y="376"/>
                    <a:pt x="173" y="372"/>
                    <a:pt x="184" y="370"/>
                  </a:cubicBezTo>
                  <a:lnTo>
                    <a:pt x="184" y="433"/>
                  </a:lnTo>
                  <a:cubicBezTo>
                    <a:pt x="163" y="436"/>
                    <a:pt x="144" y="438"/>
                    <a:pt x="123" y="438"/>
                  </a:cubicBezTo>
                  <a:cubicBezTo>
                    <a:pt x="66" y="438"/>
                    <a:pt x="44" y="410"/>
                    <a:pt x="44" y="363"/>
                  </a:cubicBezTo>
                  <a:lnTo>
                    <a:pt x="44" y="170"/>
                  </a:lnTo>
                  <a:lnTo>
                    <a:pt x="0" y="170"/>
                  </a:lnTo>
                  <a:lnTo>
                    <a:pt x="0" y="108"/>
                  </a:lnTo>
                  <a:lnTo>
                    <a:pt x="44" y="1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invGray">
            <a:xfrm>
              <a:off x="8220075" y="4835525"/>
              <a:ext cx="41275" cy="50800"/>
            </a:xfrm>
            <a:custGeom>
              <a:avLst/>
              <a:gdLst/>
              <a:ahLst/>
              <a:cxnLst>
                <a:cxn ang="0">
                  <a:pos x="200" y="129"/>
                </a:cxn>
                <a:cxn ang="0">
                  <a:pos x="200" y="129"/>
                </a:cxn>
                <a:cxn ang="0">
                  <a:pos x="138" y="58"/>
                </a:cxn>
                <a:cxn ang="0">
                  <a:pos x="76" y="129"/>
                </a:cxn>
                <a:cxn ang="0">
                  <a:pos x="200" y="129"/>
                </a:cxn>
                <a:cxn ang="0">
                  <a:pos x="200" y="129"/>
                </a:cxn>
                <a:cxn ang="0">
                  <a:pos x="76" y="181"/>
                </a:cxn>
                <a:cxn ang="0">
                  <a:pos x="76" y="181"/>
                </a:cxn>
                <a:cxn ang="0">
                  <a:pos x="143" y="275"/>
                </a:cxn>
                <a:cxn ang="0">
                  <a:pos x="215" y="236"/>
                </a:cxn>
                <a:cxn ang="0">
                  <a:pos x="271" y="271"/>
                </a:cxn>
                <a:cxn ang="0">
                  <a:pos x="136" y="337"/>
                </a:cxn>
                <a:cxn ang="0">
                  <a:pos x="0" y="169"/>
                </a:cxn>
                <a:cxn ang="0">
                  <a:pos x="139" y="0"/>
                </a:cxn>
                <a:cxn ang="0">
                  <a:pos x="271" y="149"/>
                </a:cxn>
                <a:cxn ang="0">
                  <a:pos x="271" y="181"/>
                </a:cxn>
                <a:cxn ang="0">
                  <a:pos x="76" y="181"/>
                </a:cxn>
              </a:cxnLst>
              <a:rect l="0" t="0" r="r" b="b"/>
              <a:pathLst>
                <a:path w="271" h="337">
                  <a:moveTo>
                    <a:pt x="200" y="129"/>
                  </a:moveTo>
                  <a:lnTo>
                    <a:pt x="200" y="129"/>
                  </a:lnTo>
                  <a:cubicBezTo>
                    <a:pt x="199" y="84"/>
                    <a:pt x="175" y="58"/>
                    <a:pt x="138" y="58"/>
                  </a:cubicBezTo>
                  <a:cubicBezTo>
                    <a:pt x="101" y="58"/>
                    <a:pt x="77" y="84"/>
                    <a:pt x="76" y="129"/>
                  </a:cubicBezTo>
                  <a:lnTo>
                    <a:pt x="200" y="129"/>
                  </a:lnTo>
                  <a:lnTo>
                    <a:pt x="200" y="129"/>
                  </a:lnTo>
                  <a:close/>
                  <a:moveTo>
                    <a:pt x="76" y="181"/>
                  </a:moveTo>
                  <a:lnTo>
                    <a:pt x="76" y="181"/>
                  </a:lnTo>
                  <a:cubicBezTo>
                    <a:pt x="77" y="249"/>
                    <a:pt x="107" y="275"/>
                    <a:pt x="143" y="275"/>
                  </a:cubicBezTo>
                  <a:cubicBezTo>
                    <a:pt x="179" y="275"/>
                    <a:pt x="196" y="258"/>
                    <a:pt x="215" y="236"/>
                  </a:cubicBezTo>
                  <a:lnTo>
                    <a:pt x="271" y="271"/>
                  </a:lnTo>
                  <a:cubicBezTo>
                    <a:pt x="241" y="317"/>
                    <a:pt x="198" y="337"/>
                    <a:pt x="136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ubicBezTo>
                    <a:pt x="223" y="0"/>
                    <a:pt x="271" y="72"/>
                    <a:pt x="271" y="149"/>
                  </a:cubicBezTo>
                  <a:lnTo>
                    <a:pt x="271" y="181"/>
                  </a:lnTo>
                  <a:lnTo>
                    <a:pt x="76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invGray">
            <a:xfrm>
              <a:off x="8269288" y="4835525"/>
              <a:ext cx="39687" cy="50800"/>
            </a:xfrm>
            <a:custGeom>
              <a:avLst/>
              <a:gdLst/>
              <a:ahLst/>
              <a:cxnLst>
                <a:cxn ang="0">
                  <a:pos x="203" y="112"/>
                </a:cxn>
                <a:cxn ang="0">
                  <a:pos x="203" y="112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3" y="275"/>
                </a:cxn>
                <a:cxn ang="0">
                  <a:pos x="211" y="223"/>
                </a:cxn>
                <a:cxn ang="0">
                  <a:pos x="269" y="256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67" y="87"/>
                </a:cxn>
                <a:cxn ang="0">
                  <a:pos x="203" y="112"/>
                </a:cxn>
              </a:cxnLst>
              <a:rect l="0" t="0" r="r" b="b"/>
              <a:pathLst>
                <a:path w="269" h="338">
                  <a:moveTo>
                    <a:pt x="203" y="112"/>
                  </a:moveTo>
                  <a:lnTo>
                    <a:pt x="203" y="112"/>
                  </a:lnTo>
                  <a:cubicBezTo>
                    <a:pt x="191" y="84"/>
                    <a:pt x="177" y="63"/>
                    <a:pt x="140" y="63"/>
                  </a:cubicBez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3" y="275"/>
                  </a:cubicBezTo>
                  <a:cubicBezTo>
                    <a:pt x="176" y="275"/>
                    <a:pt x="195" y="252"/>
                    <a:pt x="211" y="223"/>
                  </a:cubicBezTo>
                  <a:lnTo>
                    <a:pt x="269" y="256"/>
                  </a:lnTo>
                  <a:cubicBezTo>
                    <a:pt x="238" y="314"/>
                    <a:pt x="199" y="338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01" y="0"/>
                    <a:pt x="249" y="33"/>
                    <a:pt x="267" y="87"/>
                  </a:cubicBezTo>
                  <a:lnTo>
                    <a:pt x="203" y="11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invGray">
            <a:xfrm>
              <a:off x="8318500" y="4816475"/>
              <a:ext cx="39687" cy="69850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0" y="45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160"/>
                </a:cxn>
                <a:cxn ang="0">
                  <a:pos x="169" y="119"/>
                </a:cxn>
                <a:cxn ang="0">
                  <a:pos x="265" y="228"/>
                </a:cxn>
                <a:cxn ang="0">
                  <a:pos x="265" y="450"/>
                </a:cxn>
                <a:cxn ang="0">
                  <a:pos x="188" y="450"/>
                </a:cxn>
                <a:cxn ang="0">
                  <a:pos x="188" y="239"/>
                </a:cxn>
                <a:cxn ang="0">
                  <a:pos x="148" y="182"/>
                </a:cxn>
                <a:cxn ang="0">
                  <a:pos x="76" y="216"/>
                </a:cxn>
                <a:cxn ang="0">
                  <a:pos x="76" y="450"/>
                </a:cxn>
                <a:cxn ang="0">
                  <a:pos x="0" y="450"/>
                </a:cxn>
              </a:cxnLst>
              <a:rect l="0" t="0" r="r" b="b"/>
              <a:pathLst>
                <a:path w="265" h="450">
                  <a:moveTo>
                    <a:pt x="0" y="450"/>
                  </a:moveTo>
                  <a:lnTo>
                    <a:pt x="0" y="450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160"/>
                  </a:lnTo>
                  <a:cubicBezTo>
                    <a:pt x="100" y="141"/>
                    <a:pt x="131" y="119"/>
                    <a:pt x="169" y="119"/>
                  </a:cubicBezTo>
                  <a:cubicBezTo>
                    <a:pt x="234" y="119"/>
                    <a:pt x="265" y="162"/>
                    <a:pt x="265" y="228"/>
                  </a:cubicBezTo>
                  <a:lnTo>
                    <a:pt x="265" y="450"/>
                  </a:lnTo>
                  <a:lnTo>
                    <a:pt x="188" y="450"/>
                  </a:lnTo>
                  <a:lnTo>
                    <a:pt x="188" y="239"/>
                  </a:lnTo>
                  <a:cubicBezTo>
                    <a:pt x="188" y="196"/>
                    <a:pt x="174" y="182"/>
                    <a:pt x="148" y="182"/>
                  </a:cubicBezTo>
                  <a:cubicBezTo>
                    <a:pt x="115" y="182"/>
                    <a:pt x="90" y="201"/>
                    <a:pt x="76" y="216"/>
                  </a:cubicBezTo>
                  <a:lnTo>
                    <a:pt x="76" y="450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invGray">
            <a:xfrm>
              <a:off x="8370888" y="4835525"/>
              <a:ext cx="39687" cy="50800"/>
            </a:xfrm>
            <a:custGeom>
              <a:avLst/>
              <a:gdLst/>
              <a:ahLst/>
              <a:cxnLst>
                <a:cxn ang="0">
                  <a:pos x="0" y="331"/>
                </a:cxn>
                <a:cxn ang="0">
                  <a:pos x="0" y="331"/>
                </a:cxn>
                <a:cxn ang="0">
                  <a:pos x="0" y="7"/>
                </a:cxn>
                <a:cxn ang="0">
                  <a:pos x="70" y="7"/>
                </a:cxn>
                <a:cxn ang="0">
                  <a:pos x="70" y="41"/>
                </a:cxn>
                <a:cxn ang="0">
                  <a:pos x="169" y="0"/>
                </a:cxn>
                <a:cxn ang="0">
                  <a:pos x="265" y="109"/>
                </a:cxn>
                <a:cxn ang="0">
                  <a:pos x="265" y="331"/>
                </a:cxn>
                <a:cxn ang="0">
                  <a:pos x="188" y="331"/>
                </a:cxn>
                <a:cxn ang="0">
                  <a:pos x="188" y="120"/>
                </a:cxn>
                <a:cxn ang="0">
                  <a:pos x="148" y="63"/>
                </a:cxn>
                <a:cxn ang="0">
                  <a:pos x="77" y="97"/>
                </a:cxn>
                <a:cxn ang="0">
                  <a:pos x="77" y="331"/>
                </a:cxn>
                <a:cxn ang="0">
                  <a:pos x="0" y="331"/>
                </a:cxn>
              </a:cxnLst>
              <a:rect l="0" t="0" r="r" b="b"/>
              <a:pathLst>
                <a:path w="265" h="331">
                  <a:moveTo>
                    <a:pt x="0" y="331"/>
                  </a:moveTo>
                  <a:lnTo>
                    <a:pt x="0" y="331"/>
                  </a:lnTo>
                  <a:lnTo>
                    <a:pt x="0" y="7"/>
                  </a:lnTo>
                  <a:lnTo>
                    <a:pt x="70" y="7"/>
                  </a:lnTo>
                  <a:lnTo>
                    <a:pt x="70" y="41"/>
                  </a:lnTo>
                  <a:cubicBezTo>
                    <a:pt x="99" y="22"/>
                    <a:pt x="132" y="0"/>
                    <a:pt x="169" y="0"/>
                  </a:cubicBezTo>
                  <a:cubicBezTo>
                    <a:pt x="234" y="0"/>
                    <a:pt x="265" y="43"/>
                    <a:pt x="265" y="109"/>
                  </a:cubicBezTo>
                  <a:lnTo>
                    <a:pt x="265" y="331"/>
                  </a:lnTo>
                  <a:lnTo>
                    <a:pt x="188" y="331"/>
                  </a:lnTo>
                  <a:lnTo>
                    <a:pt x="188" y="120"/>
                  </a:lnTo>
                  <a:cubicBezTo>
                    <a:pt x="188" y="77"/>
                    <a:pt x="174" y="63"/>
                    <a:pt x="148" y="63"/>
                  </a:cubicBezTo>
                  <a:cubicBezTo>
                    <a:pt x="115" y="63"/>
                    <a:pt x="89" y="82"/>
                    <a:pt x="77" y="97"/>
                  </a:cubicBezTo>
                  <a:lnTo>
                    <a:pt x="77" y="331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invGray">
            <a:xfrm>
              <a:off x="8418513" y="4835525"/>
              <a:ext cx="42862" cy="50800"/>
            </a:xfrm>
            <a:custGeom>
              <a:avLst/>
              <a:gdLst/>
              <a:ahLst/>
              <a:cxnLst>
                <a:cxn ang="0">
                  <a:pos x="140" y="63"/>
                </a:cxn>
                <a:cxn ang="0">
                  <a:pos x="140" y="63"/>
                </a:cxn>
                <a:cxn ang="0">
                  <a:pos x="77" y="169"/>
                </a:cxn>
                <a:cxn ang="0">
                  <a:pos x="140" y="275"/>
                </a:cxn>
                <a:cxn ang="0">
                  <a:pos x="203" y="169"/>
                </a:cxn>
                <a:cxn ang="0">
                  <a:pos x="140" y="63"/>
                </a:cxn>
                <a:cxn ang="0">
                  <a:pos x="140" y="63"/>
                </a:cxn>
                <a:cxn ang="0">
                  <a:pos x="140" y="0"/>
                </a:cxn>
                <a:cxn ang="0">
                  <a:pos x="140" y="0"/>
                </a:cxn>
                <a:cxn ang="0">
                  <a:pos x="280" y="169"/>
                </a:cxn>
                <a:cxn ang="0">
                  <a:pos x="140" y="337"/>
                </a:cxn>
                <a:cxn ang="0">
                  <a:pos x="0" y="169"/>
                </a:cxn>
                <a:cxn ang="0">
                  <a:pos x="140" y="0"/>
                </a:cxn>
              </a:cxnLst>
              <a:rect l="0" t="0" r="r" b="b"/>
              <a:pathLst>
                <a:path w="280" h="337">
                  <a:moveTo>
                    <a:pt x="140" y="63"/>
                  </a:moveTo>
                  <a:lnTo>
                    <a:pt x="140" y="63"/>
                  </a:lnTo>
                  <a:cubicBezTo>
                    <a:pt x="97" y="63"/>
                    <a:pt x="77" y="97"/>
                    <a:pt x="77" y="169"/>
                  </a:cubicBezTo>
                  <a:cubicBezTo>
                    <a:pt x="77" y="241"/>
                    <a:pt x="97" y="275"/>
                    <a:pt x="140" y="275"/>
                  </a:cubicBezTo>
                  <a:cubicBezTo>
                    <a:pt x="183" y="275"/>
                    <a:pt x="203" y="241"/>
                    <a:pt x="203" y="169"/>
                  </a:cubicBezTo>
                  <a:cubicBezTo>
                    <a:pt x="203" y="97"/>
                    <a:pt x="183" y="63"/>
                    <a:pt x="140" y="63"/>
                  </a:cubicBezTo>
                  <a:lnTo>
                    <a:pt x="140" y="63"/>
                  </a:lnTo>
                  <a:close/>
                  <a:moveTo>
                    <a:pt x="140" y="0"/>
                  </a:moveTo>
                  <a:lnTo>
                    <a:pt x="140" y="0"/>
                  </a:lnTo>
                  <a:cubicBezTo>
                    <a:pt x="227" y="0"/>
                    <a:pt x="280" y="66"/>
                    <a:pt x="280" y="169"/>
                  </a:cubicBezTo>
                  <a:cubicBezTo>
                    <a:pt x="280" y="272"/>
                    <a:pt x="227" y="337"/>
                    <a:pt x="140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invGray">
            <a:xfrm>
              <a:off x="8470900" y="4816475"/>
              <a:ext cx="12700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76" y="450"/>
                </a:cxn>
                <a:cxn ang="0">
                  <a:pos x="0" y="450"/>
                </a:cxn>
                <a:cxn ang="0">
                  <a:pos x="0" y="0"/>
                </a:cxn>
              </a:cxnLst>
              <a:rect l="0" t="0" r="r" b="b"/>
              <a:pathLst>
                <a:path w="76" h="450">
                  <a:moveTo>
                    <a:pt x="0" y="0"/>
                  </a:moveTo>
                  <a:lnTo>
                    <a:pt x="0" y="0"/>
                  </a:lnTo>
                  <a:lnTo>
                    <a:pt x="76" y="0"/>
                  </a:lnTo>
                  <a:lnTo>
                    <a:pt x="76" y="450"/>
                  </a:lnTo>
                  <a:lnTo>
                    <a:pt x="0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invGray">
            <a:xfrm>
              <a:off x="8493125" y="4835525"/>
              <a:ext cx="41275" cy="50800"/>
            </a:xfrm>
            <a:custGeom>
              <a:avLst/>
              <a:gdLst/>
              <a:ahLst/>
              <a:cxnLst>
                <a:cxn ang="0">
                  <a:pos x="139" y="63"/>
                </a:cxn>
                <a:cxn ang="0">
                  <a:pos x="139" y="63"/>
                </a:cxn>
                <a:cxn ang="0">
                  <a:pos x="76" y="169"/>
                </a:cxn>
                <a:cxn ang="0">
                  <a:pos x="139" y="275"/>
                </a:cxn>
                <a:cxn ang="0">
                  <a:pos x="203" y="169"/>
                </a:cxn>
                <a:cxn ang="0">
                  <a:pos x="139" y="63"/>
                </a:cxn>
                <a:cxn ang="0">
                  <a:pos x="139" y="63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279" y="169"/>
                </a:cxn>
                <a:cxn ang="0">
                  <a:pos x="139" y="337"/>
                </a:cxn>
                <a:cxn ang="0">
                  <a:pos x="0" y="169"/>
                </a:cxn>
                <a:cxn ang="0">
                  <a:pos x="139" y="0"/>
                </a:cxn>
              </a:cxnLst>
              <a:rect l="0" t="0" r="r" b="b"/>
              <a:pathLst>
                <a:path w="279" h="337">
                  <a:moveTo>
                    <a:pt x="139" y="63"/>
                  </a:moveTo>
                  <a:lnTo>
                    <a:pt x="139" y="63"/>
                  </a:lnTo>
                  <a:cubicBezTo>
                    <a:pt x="97" y="63"/>
                    <a:pt x="76" y="97"/>
                    <a:pt x="76" y="169"/>
                  </a:cubicBezTo>
                  <a:cubicBezTo>
                    <a:pt x="76" y="241"/>
                    <a:pt x="97" y="275"/>
                    <a:pt x="139" y="275"/>
                  </a:cubicBezTo>
                  <a:cubicBezTo>
                    <a:pt x="182" y="275"/>
                    <a:pt x="203" y="241"/>
                    <a:pt x="203" y="169"/>
                  </a:cubicBezTo>
                  <a:cubicBezTo>
                    <a:pt x="203" y="97"/>
                    <a:pt x="182" y="63"/>
                    <a:pt x="139" y="63"/>
                  </a:cubicBezTo>
                  <a:lnTo>
                    <a:pt x="139" y="63"/>
                  </a:lnTo>
                  <a:close/>
                  <a:moveTo>
                    <a:pt x="139" y="0"/>
                  </a:moveTo>
                  <a:lnTo>
                    <a:pt x="139" y="0"/>
                  </a:lnTo>
                  <a:cubicBezTo>
                    <a:pt x="227" y="0"/>
                    <a:pt x="279" y="66"/>
                    <a:pt x="279" y="169"/>
                  </a:cubicBezTo>
                  <a:cubicBezTo>
                    <a:pt x="279" y="272"/>
                    <a:pt x="227" y="337"/>
                    <a:pt x="139" y="337"/>
                  </a:cubicBezTo>
                  <a:cubicBezTo>
                    <a:pt x="52" y="337"/>
                    <a:pt x="0" y="272"/>
                    <a:pt x="0" y="169"/>
                  </a:cubicBezTo>
                  <a:cubicBezTo>
                    <a:pt x="0" y="66"/>
                    <a:pt x="52" y="0"/>
                    <a:pt x="13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invGray">
            <a:xfrm>
              <a:off x="8539163" y="4835525"/>
              <a:ext cx="44450" cy="68263"/>
            </a:xfrm>
            <a:custGeom>
              <a:avLst/>
              <a:gdLst/>
              <a:ahLst/>
              <a:cxnLst>
                <a:cxn ang="0">
                  <a:pos x="139" y="59"/>
                </a:cxn>
                <a:cxn ang="0">
                  <a:pos x="139" y="59"/>
                </a:cxn>
                <a:cxn ang="0">
                  <a:pos x="83" y="112"/>
                </a:cxn>
                <a:cxn ang="0">
                  <a:pos x="139" y="166"/>
                </a:cxn>
                <a:cxn ang="0">
                  <a:pos x="191" y="112"/>
                </a:cxn>
                <a:cxn ang="0">
                  <a:pos x="139" y="59"/>
                </a:cxn>
                <a:cxn ang="0">
                  <a:pos x="139" y="59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156" y="399"/>
                </a:cxn>
                <a:cxn ang="0">
                  <a:pos x="222" y="363"/>
                </a:cxn>
                <a:cxn ang="0">
                  <a:pos x="125" y="326"/>
                </a:cxn>
                <a:cxn ang="0">
                  <a:pos x="70" y="363"/>
                </a:cxn>
                <a:cxn ang="0">
                  <a:pos x="70" y="363"/>
                </a:cxn>
                <a:cxn ang="0">
                  <a:pos x="294" y="54"/>
                </a:cxn>
                <a:cxn ang="0">
                  <a:pos x="294" y="54"/>
                </a:cxn>
                <a:cxn ang="0">
                  <a:pos x="245" y="61"/>
                </a:cxn>
                <a:cxn ang="0">
                  <a:pos x="262" y="119"/>
                </a:cxn>
                <a:cxn ang="0">
                  <a:pos x="141" y="223"/>
                </a:cxn>
                <a:cxn ang="0">
                  <a:pos x="81" y="243"/>
                </a:cxn>
                <a:cxn ang="0">
                  <a:pos x="292" y="354"/>
                </a:cxn>
                <a:cxn ang="0">
                  <a:pos x="143" y="451"/>
                </a:cxn>
                <a:cxn ang="0">
                  <a:pos x="0" y="373"/>
                </a:cxn>
                <a:cxn ang="0">
                  <a:pos x="58" y="313"/>
                </a:cxn>
                <a:cxn ang="0">
                  <a:pos x="58" y="312"/>
                </a:cxn>
                <a:cxn ang="0">
                  <a:pos x="10" y="259"/>
                </a:cxn>
                <a:cxn ang="0">
                  <a:pos x="60" y="200"/>
                </a:cxn>
                <a:cxn ang="0">
                  <a:pos x="13" y="114"/>
                </a:cxn>
                <a:cxn ang="0">
                  <a:pos x="140" y="1"/>
                </a:cxn>
                <a:cxn ang="0">
                  <a:pos x="219" y="30"/>
                </a:cxn>
                <a:cxn ang="0">
                  <a:pos x="294" y="1"/>
                </a:cxn>
                <a:cxn ang="0">
                  <a:pos x="294" y="54"/>
                </a:cxn>
              </a:cxnLst>
              <a:rect l="0" t="0" r="r" b="b"/>
              <a:pathLst>
                <a:path w="294" h="451">
                  <a:moveTo>
                    <a:pt x="139" y="59"/>
                  </a:moveTo>
                  <a:lnTo>
                    <a:pt x="139" y="59"/>
                  </a:lnTo>
                  <a:cubicBezTo>
                    <a:pt x="106" y="59"/>
                    <a:pt x="83" y="83"/>
                    <a:pt x="83" y="112"/>
                  </a:cubicBezTo>
                  <a:cubicBezTo>
                    <a:pt x="83" y="142"/>
                    <a:pt x="106" y="166"/>
                    <a:pt x="139" y="166"/>
                  </a:cubicBezTo>
                  <a:cubicBezTo>
                    <a:pt x="168" y="166"/>
                    <a:pt x="191" y="142"/>
                    <a:pt x="191" y="112"/>
                  </a:cubicBezTo>
                  <a:cubicBezTo>
                    <a:pt x="191" y="83"/>
                    <a:pt x="168" y="59"/>
                    <a:pt x="139" y="59"/>
                  </a:cubicBezTo>
                  <a:lnTo>
                    <a:pt x="139" y="59"/>
                  </a:lnTo>
                  <a:close/>
                  <a:moveTo>
                    <a:pt x="70" y="363"/>
                  </a:moveTo>
                  <a:lnTo>
                    <a:pt x="70" y="363"/>
                  </a:lnTo>
                  <a:cubicBezTo>
                    <a:pt x="70" y="388"/>
                    <a:pt x="91" y="399"/>
                    <a:pt x="156" y="399"/>
                  </a:cubicBezTo>
                  <a:cubicBezTo>
                    <a:pt x="205" y="399"/>
                    <a:pt x="222" y="374"/>
                    <a:pt x="222" y="363"/>
                  </a:cubicBezTo>
                  <a:cubicBezTo>
                    <a:pt x="222" y="348"/>
                    <a:pt x="199" y="326"/>
                    <a:pt x="125" y="326"/>
                  </a:cubicBezTo>
                  <a:cubicBezTo>
                    <a:pt x="83" y="326"/>
                    <a:pt x="70" y="349"/>
                    <a:pt x="70" y="363"/>
                  </a:cubicBezTo>
                  <a:lnTo>
                    <a:pt x="70" y="363"/>
                  </a:lnTo>
                  <a:close/>
                  <a:moveTo>
                    <a:pt x="294" y="54"/>
                  </a:moveTo>
                  <a:lnTo>
                    <a:pt x="294" y="54"/>
                  </a:lnTo>
                  <a:cubicBezTo>
                    <a:pt x="276" y="54"/>
                    <a:pt x="257" y="54"/>
                    <a:pt x="245" y="61"/>
                  </a:cubicBezTo>
                  <a:cubicBezTo>
                    <a:pt x="255" y="75"/>
                    <a:pt x="262" y="94"/>
                    <a:pt x="262" y="119"/>
                  </a:cubicBezTo>
                  <a:cubicBezTo>
                    <a:pt x="262" y="180"/>
                    <a:pt x="221" y="223"/>
                    <a:pt x="141" y="223"/>
                  </a:cubicBezTo>
                  <a:cubicBezTo>
                    <a:pt x="107" y="223"/>
                    <a:pt x="81" y="225"/>
                    <a:pt x="81" y="243"/>
                  </a:cubicBezTo>
                  <a:cubicBezTo>
                    <a:pt x="81" y="296"/>
                    <a:pt x="292" y="225"/>
                    <a:pt x="292" y="354"/>
                  </a:cubicBezTo>
                  <a:cubicBezTo>
                    <a:pt x="292" y="400"/>
                    <a:pt x="246" y="451"/>
                    <a:pt x="143" y="451"/>
                  </a:cubicBezTo>
                  <a:cubicBezTo>
                    <a:pt x="57" y="451"/>
                    <a:pt x="0" y="424"/>
                    <a:pt x="0" y="373"/>
                  </a:cubicBezTo>
                  <a:cubicBezTo>
                    <a:pt x="0" y="333"/>
                    <a:pt x="30" y="313"/>
                    <a:pt x="58" y="313"/>
                  </a:cubicBezTo>
                  <a:lnTo>
                    <a:pt x="58" y="312"/>
                  </a:lnTo>
                  <a:cubicBezTo>
                    <a:pt x="43" y="303"/>
                    <a:pt x="10" y="295"/>
                    <a:pt x="10" y="259"/>
                  </a:cubicBezTo>
                  <a:cubicBezTo>
                    <a:pt x="10" y="228"/>
                    <a:pt x="46" y="205"/>
                    <a:pt x="60" y="200"/>
                  </a:cubicBezTo>
                  <a:cubicBezTo>
                    <a:pt x="34" y="179"/>
                    <a:pt x="13" y="154"/>
                    <a:pt x="13" y="114"/>
                  </a:cubicBezTo>
                  <a:cubicBezTo>
                    <a:pt x="13" y="57"/>
                    <a:pt x="56" y="1"/>
                    <a:pt x="140" y="1"/>
                  </a:cubicBezTo>
                  <a:cubicBezTo>
                    <a:pt x="167" y="1"/>
                    <a:pt x="199" y="13"/>
                    <a:pt x="219" y="30"/>
                  </a:cubicBezTo>
                  <a:cubicBezTo>
                    <a:pt x="234" y="10"/>
                    <a:pt x="258" y="0"/>
                    <a:pt x="294" y="1"/>
                  </a:cubicBezTo>
                  <a:lnTo>
                    <a:pt x="294" y="5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9" name="Freeform 15"/>
            <p:cNvSpPr>
              <a:spLocks noEditPoints="1"/>
            </p:cNvSpPr>
            <p:nvPr userDrawn="1"/>
          </p:nvSpPr>
          <p:spPr bwMode="invGray">
            <a:xfrm>
              <a:off x="8591550" y="4816475"/>
              <a:ext cx="11112" cy="69850"/>
            </a:xfrm>
            <a:custGeom>
              <a:avLst/>
              <a:gdLst/>
              <a:ahLst/>
              <a:cxnLst>
                <a:cxn ang="0">
                  <a:pos x="77" y="362"/>
                </a:cxn>
                <a:cxn ang="0">
                  <a:pos x="77" y="362"/>
                </a:cxn>
                <a:cxn ang="0">
                  <a:pos x="77" y="457"/>
                </a:cxn>
                <a:cxn ang="0">
                  <a:pos x="0" y="457"/>
                </a:cxn>
                <a:cxn ang="0">
                  <a:pos x="0" y="133"/>
                </a:cxn>
                <a:cxn ang="0">
                  <a:pos x="77" y="133"/>
                </a:cxn>
                <a:cxn ang="0">
                  <a:pos x="77" y="362"/>
                </a:cxn>
                <a:cxn ang="0">
                  <a:pos x="77" y="36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77" y="73"/>
                </a:cxn>
                <a:cxn ang="0">
                  <a:pos x="0" y="73"/>
                </a:cxn>
                <a:cxn ang="0">
                  <a:pos x="0" y="0"/>
                </a:cxn>
              </a:cxnLst>
              <a:rect l="0" t="0" r="r" b="b"/>
              <a:pathLst>
                <a:path w="77" h="457">
                  <a:moveTo>
                    <a:pt x="77" y="362"/>
                  </a:moveTo>
                  <a:lnTo>
                    <a:pt x="77" y="362"/>
                  </a:lnTo>
                  <a:lnTo>
                    <a:pt x="77" y="457"/>
                  </a:lnTo>
                  <a:lnTo>
                    <a:pt x="0" y="457"/>
                  </a:lnTo>
                  <a:lnTo>
                    <a:pt x="0" y="133"/>
                  </a:lnTo>
                  <a:lnTo>
                    <a:pt x="77" y="133"/>
                  </a:lnTo>
                  <a:lnTo>
                    <a:pt x="77" y="362"/>
                  </a:lnTo>
                  <a:lnTo>
                    <a:pt x="77" y="3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77" y="73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Freeform 16"/>
            <p:cNvSpPr>
              <a:spLocks noEditPoints="1"/>
            </p:cNvSpPr>
            <p:nvPr userDrawn="1"/>
          </p:nvSpPr>
          <p:spPr bwMode="invGray">
            <a:xfrm>
              <a:off x="8612188" y="4835525"/>
              <a:ext cx="41275" cy="50800"/>
            </a:xfrm>
            <a:custGeom>
              <a:avLst/>
              <a:gdLst/>
              <a:ahLst/>
              <a:cxnLst>
                <a:cxn ang="0">
                  <a:pos x="201" y="129"/>
                </a:cxn>
                <a:cxn ang="0">
                  <a:pos x="201" y="129"/>
                </a:cxn>
                <a:cxn ang="0">
                  <a:pos x="139" y="58"/>
                </a:cxn>
                <a:cxn ang="0">
                  <a:pos x="77" y="129"/>
                </a:cxn>
                <a:cxn ang="0">
                  <a:pos x="201" y="129"/>
                </a:cxn>
                <a:cxn ang="0">
                  <a:pos x="201" y="129"/>
                </a:cxn>
                <a:cxn ang="0">
                  <a:pos x="77" y="181"/>
                </a:cxn>
                <a:cxn ang="0">
                  <a:pos x="77" y="181"/>
                </a:cxn>
                <a:cxn ang="0">
                  <a:pos x="144" y="275"/>
                </a:cxn>
                <a:cxn ang="0">
                  <a:pos x="216" y="236"/>
                </a:cxn>
                <a:cxn ang="0">
                  <a:pos x="272" y="271"/>
                </a:cxn>
                <a:cxn ang="0">
                  <a:pos x="137" y="337"/>
                </a:cxn>
                <a:cxn ang="0">
                  <a:pos x="0" y="169"/>
                </a:cxn>
                <a:cxn ang="0">
                  <a:pos x="140" y="0"/>
                </a:cxn>
                <a:cxn ang="0">
                  <a:pos x="272" y="149"/>
                </a:cxn>
                <a:cxn ang="0">
                  <a:pos x="272" y="181"/>
                </a:cxn>
                <a:cxn ang="0">
                  <a:pos x="77" y="181"/>
                </a:cxn>
              </a:cxnLst>
              <a:rect l="0" t="0" r="r" b="b"/>
              <a:pathLst>
                <a:path w="272" h="337">
                  <a:moveTo>
                    <a:pt x="201" y="129"/>
                  </a:moveTo>
                  <a:lnTo>
                    <a:pt x="201" y="129"/>
                  </a:lnTo>
                  <a:cubicBezTo>
                    <a:pt x="200" y="84"/>
                    <a:pt x="176" y="58"/>
                    <a:pt x="139" y="58"/>
                  </a:cubicBezTo>
                  <a:cubicBezTo>
                    <a:pt x="102" y="58"/>
                    <a:pt x="78" y="84"/>
                    <a:pt x="77" y="129"/>
                  </a:cubicBezTo>
                  <a:lnTo>
                    <a:pt x="201" y="129"/>
                  </a:lnTo>
                  <a:lnTo>
                    <a:pt x="201" y="129"/>
                  </a:lnTo>
                  <a:close/>
                  <a:moveTo>
                    <a:pt x="77" y="181"/>
                  </a:moveTo>
                  <a:lnTo>
                    <a:pt x="77" y="181"/>
                  </a:lnTo>
                  <a:cubicBezTo>
                    <a:pt x="78" y="249"/>
                    <a:pt x="108" y="275"/>
                    <a:pt x="144" y="275"/>
                  </a:cubicBezTo>
                  <a:cubicBezTo>
                    <a:pt x="180" y="275"/>
                    <a:pt x="197" y="258"/>
                    <a:pt x="216" y="236"/>
                  </a:cubicBezTo>
                  <a:lnTo>
                    <a:pt x="272" y="271"/>
                  </a:lnTo>
                  <a:cubicBezTo>
                    <a:pt x="242" y="317"/>
                    <a:pt x="199" y="337"/>
                    <a:pt x="137" y="337"/>
                  </a:cubicBezTo>
                  <a:cubicBezTo>
                    <a:pt x="53" y="337"/>
                    <a:pt x="0" y="272"/>
                    <a:pt x="0" y="169"/>
                  </a:cubicBezTo>
                  <a:cubicBezTo>
                    <a:pt x="0" y="66"/>
                    <a:pt x="53" y="0"/>
                    <a:pt x="140" y="0"/>
                  </a:cubicBezTo>
                  <a:cubicBezTo>
                    <a:pt x="225" y="0"/>
                    <a:pt x="272" y="72"/>
                    <a:pt x="272" y="149"/>
                  </a:cubicBezTo>
                  <a:lnTo>
                    <a:pt x="272" y="181"/>
                  </a:lnTo>
                  <a:lnTo>
                    <a:pt x="77" y="18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invGray">
            <a:xfrm>
              <a:off x="8659813" y="4835525"/>
              <a:ext cx="36512" cy="50800"/>
            </a:xfrm>
            <a:custGeom>
              <a:avLst/>
              <a:gdLst/>
              <a:ahLst/>
              <a:cxnLst>
                <a:cxn ang="0">
                  <a:pos x="182" y="92"/>
                </a:cxn>
                <a:cxn ang="0">
                  <a:pos x="182" y="92"/>
                </a:cxn>
                <a:cxn ang="0">
                  <a:pos x="122" y="58"/>
                </a:cxn>
                <a:cxn ang="0">
                  <a:pos x="79" y="90"/>
                </a:cxn>
                <a:cxn ang="0">
                  <a:pos x="240" y="240"/>
                </a:cxn>
                <a:cxn ang="0">
                  <a:pos x="121" y="337"/>
                </a:cxn>
                <a:cxn ang="0">
                  <a:pos x="0" y="272"/>
                </a:cxn>
                <a:cxn ang="0">
                  <a:pos x="51" y="233"/>
                </a:cxn>
                <a:cxn ang="0">
                  <a:pos x="126" y="280"/>
                </a:cxn>
                <a:cxn ang="0">
                  <a:pos x="172" y="243"/>
                </a:cxn>
                <a:cxn ang="0">
                  <a:pos x="11" y="94"/>
                </a:cxn>
                <a:cxn ang="0">
                  <a:pos x="117" y="0"/>
                </a:cxn>
                <a:cxn ang="0">
                  <a:pos x="231" y="50"/>
                </a:cxn>
                <a:cxn ang="0">
                  <a:pos x="182" y="92"/>
                </a:cxn>
              </a:cxnLst>
              <a:rect l="0" t="0" r="r" b="b"/>
              <a:pathLst>
                <a:path w="240" h="337">
                  <a:moveTo>
                    <a:pt x="182" y="92"/>
                  </a:moveTo>
                  <a:lnTo>
                    <a:pt x="182" y="92"/>
                  </a:lnTo>
                  <a:cubicBezTo>
                    <a:pt x="167" y="75"/>
                    <a:pt x="146" y="58"/>
                    <a:pt x="122" y="58"/>
                  </a:cubicBezTo>
                  <a:cubicBezTo>
                    <a:pt x="92" y="58"/>
                    <a:pt x="79" y="70"/>
                    <a:pt x="79" y="90"/>
                  </a:cubicBezTo>
                  <a:cubicBezTo>
                    <a:pt x="79" y="145"/>
                    <a:pt x="240" y="121"/>
                    <a:pt x="240" y="240"/>
                  </a:cubicBezTo>
                  <a:cubicBezTo>
                    <a:pt x="240" y="307"/>
                    <a:pt x="189" y="337"/>
                    <a:pt x="121" y="337"/>
                  </a:cubicBezTo>
                  <a:cubicBezTo>
                    <a:pt x="70" y="337"/>
                    <a:pt x="28" y="314"/>
                    <a:pt x="0" y="272"/>
                  </a:cubicBezTo>
                  <a:lnTo>
                    <a:pt x="51" y="233"/>
                  </a:lnTo>
                  <a:cubicBezTo>
                    <a:pt x="69" y="258"/>
                    <a:pt x="93" y="280"/>
                    <a:pt x="126" y="280"/>
                  </a:cubicBezTo>
                  <a:cubicBezTo>
                    <a:pt x="153" y="280"/>
                    <a:pt x="172" y="265"/>
                    <a:pt x="172" y="243"/>
                  </a:cubicBezTo>
                  <a:cubicBezTo>
                    <a:pt x="172" y="188"/>
                    <a:pt x="11" y="208"/>
                    <a:pt x="11" y="94"/>
                  </a:cubicBezTo>
                  <a:cubicBezTo>
                    <a:pt x="11" y="34"/>
                    <a:pt x="62" y="0"/>
                    <a:pt x="117" y="0"/>
                  </a:cubicBezTo>
                  <a:cubicBezTo>
                    <a:pt x="160" y="0"/>
                    <a:pt x="203" y="16"/>
                    <a:pt x="231" y="50"/>
                  </a:cubicBezTo>
                  <a:lnTo>
                    <a:pt x="182" y="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Freeform 18"/>
            <p:cNvSpPr>
              <a:spLocks noEditPoints="1"/>
            </p:cNvSpPr>
            <p:nvPr userDrawn="1"/>
          </p:nvSpPr>
          <p:spPr bwMode="invGray">
            <a:xfrm>
              <a:off x="8380413" y="4479925"/>
              <a:ext cx="257175" cy="293688"/>
            </a:xfrm>
            <a:custGeom>
              <a:avLst/>
              <a:gdLst/>
              <a:ahLst/>
              <a:cxnLst>
                <a:cxn ang="0">
                  <a:pos x="554" y="560"/>
                </a:cxn>
                <a:cxn ang="0">
                  <a:pos x="554" y="560"/>
                </a:cxn>
                <a:cxn ang="0">
                  <a:pos x="850" y="406"/>
                </a:cxn>
                <a:cxn ang="0">
                  <a:pos x="1121" y="674"/>
                </a:cxn>
                <a:cxn ang="0">
                  <a:pos x="1123" y="733"/>
                </a:cxn>
                <a:cxn ang="0">
                  <a:pos x="10" y="1398"/>
                </a:cxn>
                <a:cxn ang="0">
                  <a:pos x="583" y="1920"/>
                </a:cxn>
                <a:cxn ang="0">
                  <a:pos x="1148" y="1665"/>
                </a:cxn>
                <a:cxn ang="0">
                  <a:pos x="1174" y="1883"/>
                </a:cxn>
                <a:cxn ang="0">
                  <a:pos x="1692" y="1883"/>
                </a:cxn>
                <a:cxn ang="0">
                  <a:pos x="1656" y="1607"/>
                </a:cxn>
                <a:cxn ang="0">
                  <a:pos x="1656" y="646"/>
                </a:cxn>
                <a:cxn ang="0">
                  <a:pos x="1487" y="168"/>
                </a:cxn>
                <a:cxn ang="0">
                  <a:pos x="912" y="0"/>
                </a:cxn>
                <a:cxn ang="0">
                  <a:pos x="313" y="158"/>
                </a:cxn>
                <a:cxn ang="0">
                  <a:pos x="313" y="158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554" y="560"/>
                </a:cxn>
                <a:cxn ang="0">
                  <a:pos x="1050" y="1417"/>
                </a:cxn>
                <a:cxn ang="0">
                  <a:pos x="1050" y="1417"/>
                </a:cxn>
                <a:cxn ang="0">
                  <a:pos x="781" y="1570"/>
                </a:cxn>
                <a:cxn ang="0">
                  <a:pos x="507" y="1340"/>
                </a:cxn>
                <a:cxn ang="0">
                  <a:pos x="1123" y="1002"/>
                </a:cxn>
                <a:cxn ang="0">
                  <a:pos x="1123" y="1072"/>
                </a:cxn>
                <a:cxn ang="0">
                  <a:pos x="1050" y="1417"/>
                </a:cxn>
              </a:cxnLst>
              <a:rect l="0" t="0" r="r" b="b"/>
              <a:pathLst>
                <a:path w="1692" h="1920">
                  <a:moveTo>
                    <a:pt x="554" y="560"/>
                  </a:moveTo>
                  <a:lnTo>
                    <a:pt x="554" y="560"/>
                  </a:lnTo>
                  <a:cubicBezTo>
                    <a:pt x="594" y="452"/>
                    <a:pt x="703" y="406"/>
                    <a:pt x="850" y="406"/>
                  </a:cubicBezTo>
                  <a:cubicBezTo>
                    <a:pt x="1059" y="406"/>
                    <a:pt x="1119" y="552"/>
                    <a:pt x="1121" y="674"/>
                  </a:cubicBezTo>
                  <a:lnTo>
                    <a:pt x="1123" y="733"/>
                  </a:lnTo>
                  <a:cubicBezTo>
                    <a:pt x="544" y="761"/>
                    <a:pt x="0" y="869"/>
                    <a:pt x="10" y="1398"/>
                  </a:cubicBezTo>
                  <a:cubicBezTo>
                    <a:pt x="17" y="1768"/>
                    <a:pt x="353" y="1920"/>
                    <a:pt x="583" y="1920"/>
                  </a:cubicBezTo>
                  <a:cubicBezTo>
                    <a:pt x="851" y="1919"/>
                    <a:pt x="1001" y="1848"/>
                    <a:pt x="1148" y="1665"/>
                  </a:cubicBezTo>
                  <a:cubicBezTo>
                    <a:pt x="1150" y="1742"/>
                    <a:pt x="1160" y="1824"/>
                    <a:pt x="1174" y="1883"/>
                  </a:cubicBezTo>
                  <a:lnTo>
                    <a:pt x="1692" y="1883"/>
                  </a:lnTo>
                  <a:cubicBezTo>
                    <a:pt x="1663" y="1792"/>
                    <a:pt x="1656" y="1701"/>
                    <a:pt x="1656" y="1607"/>
                  </a:cubicBezTo>
                  <a:lnTo>
                    <a:pt x="1656" y="646"/>
                  </a:lnTo>
                  <a:cubicBezTo>
                    <a:pt x="1656" y="412"/>
                    <a:pt x="1612" y="282"/>
                    <a:pt x="1487" y="168"/>
                  </a:cubicBezTo>
                  <a:cubicBezTo>
                    <a:pt x="1368" y="60"/>
                    <a:pt x="1174" y="0"/>
                    <a:pt x="912" y="0"/>
                  </a:cubicBezTo>
                  <a:cubicBezTo>
                    <a:pt x="671" y="0"/>
                    <a:pt x="465" y="54"/>
                    <a:pt x="313" y="158"/>
                  </a:cubicBezTo>
                  <a:lnTo>
                    <a:pt x="313" y="158"/>
                  </a:lnTo>
                  <a:cubicBezTo>
                    <a:pt x="439" y="257"/>
                    <a:pt x="521" y="395"/>
                    <a:pt x="554" y="560"/>
                  </a:cubicBezTo>
                  <a:lnTo>
                    <a:pt x="554" y="560"/>
                  </a:lnTo>
                  <a:lnTo>
                    <a:pt x="554" y="560"/>
                  </a:lnTo>
                  <a:close/>
                  <a:moveTo>
                    <a:pt x="1050" y="1417"/>
                  </a:moveTo>
                  <a:lnTo>
                    <a:pt x="1050" y="1417"/>
                  </a:lnTo>
                  <a:cubicBezTo>
                    <a:pt x="988" y="1512"/>
                    <a:pt x="890" y="1570"/>
                    <a:pt x="781" y="1570"/>
                  </a:cubicBezTo>
                  <a:cubicBezTo>
                    <a:pt x="632" y="1570"/>
                    <a:pt x="507" y="1502"/>
                    <a:pt x="507" y="1340"/>
                  </a:cubicBezTo>
                  <a:cubicBezTo>
                    <a:pt x="507" y="1102"/>
                    <a:pt x="856" y="1017"/>
                    <a:pt x="1123" y="1002"/>
                  </a:cubicBezTo>
                  <a:lnTo>
                    <a:pt x="1123" y="1072"/>
                  </a:lnTo>
                  <a:cubicBezTo>
                    <a:pt x="1123" y="1227"/>
                    <a:pt x="1120" y="1311"/>
                    <a:pt x="1050" y="141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invGray">
            <a:xfrm>
              <a:off x="8199438" y="4479925"/>
              <a:ext cx="263525" cy="293688"/>
            </a:xfrm>
            <a:custGeom>
              <a:avLst/>
              <a:gdLst/>
              <a:ahLst/>
              <a:cxnLst>
                <a:cxn ang="0">
                  <a:pos x="1172" y="1377"/>
                </a:cxn>
                <a:cxn ang="0">
                  <a:pos x="1172" y="1377"/>
                </a:cxn>
                <a:cxn ang="0">
                  <a:pos x="1172" y="1411"/>
                </a:cxn>
                <a:cxn ang="0">
                  <a:pos x="1173" y="1426"/>
                </a:cxn>
                <a:cxn ang="0">
                  <a:pos x="1358" y="1802"/>
                </a:cxn>
                <a:cxn ang="0">
                  <a:pos x="891" y="1920"/>
                </a:cxn>
                <a:cxn ang="0">
                  <a:pos x="0" y="978"/>
                </a:cxn>
                <a:cxn ang="0">
                  <a:pos x="924" y="0"/>
                </a:cxn>
                <a:cxn ang="0">
                  <a:pos x="1730" y="662"/>
                </a:cxn>
                <a:cxn ang="0">
                  <a:pos x="1222" y="662"/>
                </a:cxn>
                <a:cxn ang="0">
                  <a:pos x="942" y="407"/>
                </a:cxn>
                <a:cxn ang="0">
                  <a:pos x="598" y="934"/>
                </a:cxn>
                <a:cxn ang="0">
                  <a:pos x="943" y="1484"/>
                </a:cxn>
                <a:cxn ang="0">
                  <a:pos x="1172" y="1377"/>
                </a:cxn>
                <a:cxn ang="0">
                  <a:pos x="1172" y="1377"/>
                </a:cxn>
              </a:cxnLst>
              <a:rect l="0" t="0" r="r" b="b"/>
              <a:pathLst>
                <a:path w="1730" h="1920">
                  <a:moveTo>
                    <a:pt x="1172" y="1377"/>
                  </a:moveTo>
                  <a:lnTo>
                    <a:pt x="1172" y="1377"/>
                  </a:lnTo>
                  <a:cubicBezTo>
                    <a:pt x="1172" y="1389"/>
                    <a:pt x="1172" y="1399"/>
                    <a:pt x="1172" y="1411"/>
                  </a:cubicBezTo>
                  <a:cubicBezTo>
                    <a:pt x="1172" y="1416"/>
                    <a:pt x="1173" y="1421"/>
                    <a:pt x="1173" y="1426"/>
                  </a:cubicBezTo>
                  <a:cubicBezTo>
                    <a:pt x="1182" y="1615"/>
                    <a:pt x="1272" y="1733"/>
                    <a:pt x="1358" y="1802"/>
                  </a:cubicBezTo>
                  <a:cubicBezTo>
                    <a:pt x="1215" y="1885"/>
                    <a:pt x="1043" y="1920"/>
                    <a:pt x="891" y="1920"/>
                  </a:cubicBezTo>
                  <a:cubicBezTo>
                    <a:pt x="331" y="1920"/>
                    <a:pt x="0" y="1523"/>
                    <a:pt x="0" y="978"/>
                  </a:cubicBezTo>
                  <a:cubicBezTo>
                    <a:pt x="0" y="410"/>
                    <a:pt x="342" y="0"/>
                    <a:pt x="924" y="0"/>
                  </a:cubicBezTo>
                  <a:cubicBezTo>
                    <a:pt x="1346" y="0"/>
                    <a:pt x="1693" y="224"/>
                    <a:pt x="1730" y="662"/>
                  </a:cubicBezTo>
                  <a:lnTo>
                    <a:pt x="1222" y="662"/>
                  </a:lnTo>
                  <a:cubicBezTo>
                    <a:pt x="1222" y="495"/>
                    <a:pt x="1105" y="407"/>
                    <a:pt x="942" y="407"/>
                  </a:cubicBezTo>
                  <a:cubicBezTo>
                    <a:pt x="679" y="407"/>
                    <a:pt x="598" y="592"/>
                    <a:pt x="598" y="934"/>
                  </a:cubicBezTo>
                  <a:cubicBezTo>
                    <a:pt x="598" y="1281"/>
                    <a:pt x="674" y="1484"/>
                    <a:pt x="943" y="1484"/>
                  </a:cubicBezTo>
                  <a:cubicBezTo>
                    <a:pt x="1041" y="1484"/>
                    <a:pt x="1125" y="1448"/>
                    <a:pt x="1172" y="1377"/>
                  </a:cubicBezTo>
                  <a:lnTo>
                    <a:pt x="1172" y="137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60" r:id="rId2"/>
    <p:sldLayoutId id="2147483712" r:id="rId3"/>
    <p:sldLayoutId id="2147483713" r:id="rId4"/>
    <p:sldLayoutId id="2147483766" r:id="rId5"/>
    <p:sldLayoutId id="2147483771" r:id="rId6"/>
    <p:sldLayoutId id="2147483714" r:id="rId7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_r_1cr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78799" y="4314402"/>
            <a:ext cx="677334" cy="5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0" r:id="rId2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black">
          <a:xfrm>
            <a:off x="438193" y="873810"/>
            <a:ext cx="8229600" cy="819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- Title Case, Calibri 28 pt bold</a:t>
            </a:r>
            <a:br>
              <a:rPr lang="en-US" dirty="0"/>
            </a:br>
            <a:r>
              <a:rPr lang="en-US" dirty="0"/>
              <a:t>2 Line Max</a:t>
            </a:r>
          </a:p>
        </p:txBody>
      </p:sp>
    </p:spTree>
    <p:extLst>
      <p:ext uri="{BB962C8B-B14F-4D97-AF65-F5344CB8AC3E}">
        <p14:creationId xmlns:p14="http://schemas.microsoft.com/office/powerpoint/2010/main" val="16832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kumimoji="0" lang="en-US" sz="36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lnSpc>
          <a:spcPts val="2880"/>
        </a:lnSpc>
        <a:spcBef>
          <a:spcPts val="1200"/>
        </a:spcBef>
        <a:spcAft>
          <a:spcPts val="200"/>
        </a:spcAft>
        <a:buClr>
          <a:schemeClr val="bg1"/>
        </a:buClr>
        <a:buFont typeface="Wingdings" charset="2"/>
        <a:buChar char="§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679450" indent="-28575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Arial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9779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0800" marR="0" indent="-228600" algn="l" defTabSz="457200" rtl="0" eaLnBrk="1" fontAlgn="auto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SzTx/>
        <a:buFont typeface="Arial"/>
        <a:buChar char="–"/>
        <a:tabLst/>
        <a:defRPr sz="16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1600200" indent="-228600" algn="l" defTabSz="4572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Clr>
          <a:schemeClr val="bg1"/>
        </a:buClr>
        <a:buFont typeface="Wingdings" charset="2"/>
        <a:buChar char="§"/>
        <a:tabLst/>
        <a:defRPr sz="1600" b="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ModifyCycleCalendarDescription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393700" lvl="1" indent="0">
              <a:buNone/>
            </a:pPr>
            <a:r>
              <a:rPr lang="en-US" dirty="0"/>
              <a:t>	</a:t>
            </a:r>
            <a:r>
              <a:rPr lang="en-US" sz="2400" dirty="0"/>
              <a:t>Calendar Name</a:t>
            </a:r>
          </a:p>
          <a:p>
            <a:pPr marL="0" indent="0">
              <a:buNone/>
            </a:pPr>
            <a:r>
              <a:rPr lang="en-US" dirty="0"/>
              <a:t>	Calendar Description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error if calendar does not 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 calendar, update description in </a:t>
            </a:r>
            <a:r>
              <a:rPr lang="en-US" dirty="0" err="1"/>
              <a:t>ujo_calendar_desc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success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ModifyCycleCalendarDescription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Calendar already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Calendar does not exist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7881"/>
            <a:ext cx="8229600" cy="445094"/>
          </a:xfrm>
        </p:spPr>
        <p:txBody>
          <a:bodyPr/>
          <a:lstStyle/>
          <a:p>
            <a:r>
              <a:rPr lang="en-US" dirty="0" err="1"/>
              <a:t>InsertResource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3176" y="748748"/>
            <a:ext cx="8170124" cy="41081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resource_name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amount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res_type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machine </a:t>
            </a:r>
          </a:p>
          <a:p>
            <a:pPr marL="0" indent="0">
              <a:buNone/>
            </a:pPr>
            <a:r>
              <a:rPr lang="en-US" dirty="0"/>
              <a:t>	description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7881"/>
            <a:ext cx="8229600" cy="445094"/>
          </a:xfrm>
        </p:spPr>
        <p:txBody>
          <a:bodyPr/>
          <a:lstStyle/>
          <a:p>
            <a:r>
              <a:rPr lang="en-US" dirty="0" err="1"/>
              <a:t>InsertResource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3176" y="748748"/>
            <a:ext cx="8170124" cy="41081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error if Resource is already exist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 err="1"/>
              <a:t>roid</a:t>
            </a:r>
            <a:r>
              <a:rPr lang="en-US" dirty="0"/>
              <a:t> using stored procedure </a:t>
            </a:r>
            <a:r>
              <a:rPr lang="en-US" dirty="0" err="1"/>
              <a:t>ujo_get_id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Success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InsertResource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cases: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Input validation: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 err="1"/>
              <a:t>resource_name</a:t>
            </a:r>
            <a:r>
              <a:rPr lang="en-US" dirty="0"/>
              <a:t> is missing 	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amount is missing  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res_type</a:t>
            </a:r>
            <a:r>
              <a:rPr lang="en-US" dirty="0"/>
              <a:t> </a:t>
            </a:r>
            <a:r>
              <a:rPr lang="en-US"/>
              <a:t>missing         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already exist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does not exit 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7363"/>
      </p:ext>
    </p:extLst>
  </p:cSld>
  <p:clrMapOvr>
    <a:masterClrMapping/>
  </p:clrMapOvr>
</p:sld>
</file>

<file path=ppt/theme/theme1.xml><?xml version="1.0" encoding="utf-8"?>
<a:theme xmlns:a="http://schemas.openxmlformats.org/drawingml/2006/main" name="CA_Corp_Pres_Template_16x9">
  <a:themeElements>
    <a:clrScheme name="CA Corp color palette 2014">
      <a:dk1>
        <a:srgbClr val="20343A"/>
      </a:dk1>
      <a:lt1>
        <a:srgbClr val="FFFFFF"/>
      </a:lt1>
      <a:dk2>
        <a:srgbClr val="58676D"/>
      </a:dk2>
      <a:lt2>
        <a:srgbClr val="D0D8D8"/>
      </a:lt2>
      <a:accent1>
        <a:srgbClr val="53BBD4"/>
      </a:accent1>
      <a:accent2>
        <a:srgbClr val="BD66A9"/>
      </a:accent2>
      <a:accent3>
        <a:srgbClr val="22475C"/>
      </a:accent3>
      <a:accent4>
        <a:srgbClr val="57C1B4"/>
      </a:accent4>
      <a:accent5>
        <a:srgbClr val="3B2259"/>
      </a:accent5>
      <a:accent6>
        <a:srgbClr val="FFC91C"/>
      </a:accent6>
      <a:hlink>
        <a:srgbClr val="22475C"/>
      </a:hlink>
      <a:folHlink>
        <a:srgbClr val="3B22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chemeClr val="accent3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A Event Templat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rp and Event Title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p and Event Closing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Corp and Event Divider">
  <a:themeElements>
    <a:clrScheme name="CA Event color palette 2014">
      <a:dk1>
        <a:srgbClr val="FFFFFF"/>
      </a:dk1>
      <a:lt1>
        <a:srgbClr val="FFFFFF"/>
      </a:lt1>
      <a:dk2>
        <a:srgbClr val="19272C"/>
      </a:dk2>
      <a:lt2>
        <a:srgbClr val="22343A"/>
      </a:lt2>
      <a:accent1>
        <a:srgbClr val="53BBD4"/>
      </a:accent1>
      <a:accent2>
        <a:srgbClr val="D0D8D8"/>
      </a:accent2>
      <a:accent3>
        <a:srgbClr val="57C1B4"/>
      </a:accent3>
      <a:accent4>
        <a:srgbClr val="FFC91C"/>
      </a:accent4>
      <a:accent5>
        <a:srgbClr val="BD66A9"/>
      </a:accent5>
      <a:accent6>
        <a:srgbClr val="58676D"/>
      </a:accent6>
      <a:hlink>
        <a:srgbClr val="D0D8D8"/>
      </a:hlink>
      <a:folHlink>
        <a:srgbClr val="D0D8D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38100" cap="flat" cmpd="sng" algn="ctr">
          <a:noFill/>
          <a:prstDash val="solid"/>
        </a:ln>
        <a:effectLst/>
      </a:spPr>
      <a:bodyPr vert="horz" lIns="91440" tIns="91440" rIns="91440" bIns="91440" rtlCol="0" anchor="ctr"/>
      <a:lstStyle>
        <a:defPPr marL="0" marR="0" indent="0" algn="ctr" defTabSz="914400" eaLnBrk="1" fontAlgn="auto" latinLnBrk="0" hangingPunct="1">
          <a:lnSpc>
            <a:spcPts val="1720"/>
          </a:lnSpc>
          <a:spcBef>
            <a:spcPts val="0"/>
          </a:spcBef>
          <a:spcAft>
            <a:spcPts val="0"/>
          </a:spcAft>
          <a:buClr>
            <a:srgbClr val="FFFFFF"/>
          </a:buClr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Calibri"/>
            <a:ea typeface="+mn-ea"/>
            <a:cs typeface="Arial Unicode MS" pitchFamily="34" charset="-128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tx2"/>
        </a:solidFill>
      </a:spPr>
      <a:bodyPr wrap="none" tIns="91440" bIns="91440" rtlCol="0" anchor="ctr" anchorCtr="0">
        <a:noAutofit/>
      </a:bodyPr>
      <a:lstStyle>
        <a:defPPr algn="ctr"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Font xmlns="dc8eff60-28dd-4404-9dba-e6ba6c545568" xsi:nil="true"/>
    <RecordType_CA xmlns="dc8eff60-28dd-4404-9dba-e6ba6c545568">Secondary</RecordType_CA>
    <Category xmlns="dc8eff60-28dd-4404-9dba-e6ba6c545568">Presentation</Category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5c6d91fd6684f55a4bed8b46f4e8fc4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6bab3289ae11c781e41a2c24b2cfd769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elf-Help" ma:format="Dropdown" ma:internalName="Template_x0020_Type">
      <xsd:simpleType>
        <xsd:restriction base="dms:Choice">
          <xsd:enumeration value="Presentations"/>
          <xsd:enumeration value="Statione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Presentation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  <xsd:enumeration value="Presentation"/>
          <xsd:enumeration value="Word Template"/>
        </xsd:restriction>
      </xsd:simpleType>
    </xsd:element>
    <xsd:element name="RecordType_CA" ma:index="15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0CDD92-BFA8-487A-886A-AB5CA827D790}">
  <ds:schemaRefs>
    <ds:schemaRef ds:uri="http://schemas.openxmlformats.org/package/2006/metadata/core-properties"/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dc8eff60-28dd-4404-9dba-e6ba6c545568"/>
  </ds:schemaRefs>
</ds:datastoreItem>
</file>

<file path=customXml/itemProps2.xml><?xml version="1.0" encoding="utf-8"?>
<ds:datastoreItem xmlns:ds="http://schemas.openxmlformats.org/officeDocument/2006/customXml" ds:itemID="{3C7E8C9B-B55C-4026-A315-0168911168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84A13-723B-41CC-B63A-F28A48C40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CA_Corp_Pres_Template_16x9</Template>
  <TotalTime>10970</TotalTime>
  <Words>45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Wingdings</vt:lpstr>
      <vt:lpstr>CA_Corp_Pres_Template_16x9</vt:lpstr>
      <vt:lpstr>CA Event Template</vt:lpstr>
      <vt:lpstr>Corp and Event Title</vt:lpstr>
      <vt:lpstr>Corp and Event Closing</vt:lpstr>
      <vt:lpstr>Corp and Event Divider</vt:lpstr>
      <vt:lpstr>ModifyCycleCalendarDescription</vt:lpstr>
      <vt:lpstr>ModifyCycleCalendarDescription</vt:lpstr>
      <vt:lpstr>InsertResource</vt:lpstr>
      <vt:lpstr>InsertResource</vt:lpstr>
      <vt:lpstr>InsertResource</vt:lpstr>
    </vt:vector>
  </TitlesOfParts>
  <Company>CA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In Title Case;  2 Lines Preferred</dc:title>
  <dc:creator>Thirumal, Bandi</dc:creator>
  <cp:lastModifiedBy>Prasad, Mritunjay</cp:lastModifiedBy>
  <cp:revision>305</cp:revision>
  <dcterms:created xsi:type="dcterms:W3CDTF">2014-04-23T05:04:14Z</dcterms:created>
  <dcterms:modified xsi:type="dcterms:W3CDTF">2016-08-26T06:01:49Z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