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4"/>
  </p:notesMasterIdLst>
  <p:handoutMasterIdLst>
    <p:handoutMasterId r:id="rId15"/>
  </p:handoutMasterIdLst>
  <p:sldIdLst>
    <p:sldId id="365" r:id="rId9"/>
    <p:sldId id="366" r:id="rId10"/>
    <p:sldId id="370" r:id="rId11"/>
    <p:sldId id="371" r:id="rId12"/>
    <p:sldId id="372" r:id="rId1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20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DeletePeriodsFromCycle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706911"/>
            <a:ext cx="8170124" cy="32781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1. </a:t>
            </a:r>
            <a:r>
              <a:rPr lang="en-US" sz="1800" dirty="0" err="1"/>
              <a:t>CycleName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 </a:t>
            </a:r>
            <a:r>
              <a:rPr lang="en-US" sz="1800" dirty="0" err="1"/>
              <a:t>CyclePeriods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Steps: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1. Return error if cycle does not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 Get the existing periods for this cycle into a list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3. If one of the input periods does not exist in list above, return period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4. Delete the input periods from the list obtained in step 2.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5. If the list is empty, delete the calendar from </a:t>
            </a:r>
            <a:r>
              <a:rPr lang="en-US" sz="2000" dirty="0" err="1"/>
              <a:t>ujo_calendar_desc</a:t>
            </a:r>
            <a:r>
              <a:rPr lang="en-US" sz="20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6. return success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Cycle name doesn’t exist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Period doesn’t exist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Period successfully deleted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3710" y="138372"/>
            <a:ext cx="4136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0343A"/>
                </a:solidFill>
                <a:ea typeface="+mj-ea"/>
                <a:cs typeface="+mj-cs"/>
              </a:rPr>
              <a:t>  </a:t>
            </a:r>
            <a:r>
              <a:rPr lang="en-US" sz="2800" dirty="0" err="1">
                <a:solidFill>
                  <a:srgbClr val="20343A"/>
                </a:solidFill>
                <a:ea typeface="+mj-ea"/>
                <a:cs typeface="+mj-cs"/>
              </a:rPr>
              <a:t>DeletePeriodsFromCycle</a:t>
            </a:r>
            <a:r>
              <a:rPr lang="en-US" sz="2800" dirty="0">
                <a:solidFill>
                  <a:srgbClr val="20343A"/>
                </a:solidFill>
                <a:ea typeface="+mj-ea"/>
                <a:cs typeface="+mj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17" y="191011"/>
            <a:ext cx="8229600" cy="410575"/>
          </a:xfrm>
        </p:spPr>
        <p:txBody>
          <a:bodyPr/>
          <a:lstStyle/>
          <a:p>
            <a:r>
              <a:rPr lang="en-US" dirty="0" err="1"/>
              <a:t>InsertExternalInstance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660529"/>
            <a:ext cx="8170124" cy="32781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Input: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     Required: </a:t>
            </a:r>
            <a:r>
              <a:rPr lang="en-US" sz="1800" dirty="0" err="1"/>
              <a:t>external_instance</a:t>
            </a:r>
            <a:r>
              <a:rPr lang="en-US" sz="1800" dirty="0"/>
              <a:t>, </a:t>
            </a:r>
            <a:r>
              <a:rPr lang="en-US" sz="1800" dirty="0" err="1"/>
              <a:t>xtype</a:t>
            </a:r>
            <a:r>
              <a:rPr lang="en-US" sz="1800" dirty="0"/>
              <a:t>, </a:t>
            </a:r>
            <a:r>
              <a:rPr lang="en-US" sz="1800" dirty="0" err="1"/>
              <a:t>xmachine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         Additional Required input for external CA Workload Automation AE instance :           	</a:t>
            </a:r>
            <a:r>
              <a:rPr lang="en-US" sz="1800" dirty="0" err="1"/>
              <a:t>xport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        Additional Required input for external CA Workload Automation EE instance :    	</a:t>
            </a:r>
            <a:r>
              <a:rPr lang="en-US" sz="1800" dirty="0" err="1"/>
              <a:t>xmanager</a:t>
            </a:r>
            <a:r>
              <a:rPr lang="en-US" sz="1800" dirty="0"/>
              <a:t>, </a:t>
            </a:r>
            <a:r>
              <a:rPr lang="en-US" sz="1800" dirty="0" err="1"/>
              <a:t>xport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    Optional input for external CA Workload Automation AE or EE instance : 	</a:t>
            </a:r>
            <a:r>
              <a:rPr lang="en-US" sz="1800" dirty="0" err="1"/>
              <a:t>xcrypt_type</a:t>
            </a:r>
            <a:r>
              <a:rPr lang="en-US" sz="1800" dirty="0"/>
              <a:t>, </a:t>
            </a:r>
            <a:r>
              <a:rPr lang="en-US" sz="1800" dirty="0" err="1"/>
              <a:t>xkey_to_manager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07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4028" y="161093"/>
            <a:ext cx="8170124" cy="32781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Steps: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Note: External Instance Name cannot be the same as the local instance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1. Return error if </a:t>
            </a:r>
            <a:r>
              <a:rPr lang="en-US" sz="1800" dirty="0" err="1"/>
              <a:t>external_instance</a:t>
            </a:r>
            <a:r>
              <a:rPr lang="en-US" sz="1800" dirty="0"/>
              <a:t> already exists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2. Prepare the properties with provided input and if provided, </a:t>
            </a:r>
            <a:r>
              <a:rPr lang="en-US" sz="1800" dirty="0" err="1"/>
              <a:t>xcrypt_type</a:t>
            </a:r>
            <a:r>
              <a:rPr lang="en-US" sz="1800" dirty="0"/>
              <a:t> to be converted to an integer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3. Insert a row with prepared properties into </a:t>
            </a:r>
            <a:r>
              <a:rPr lang="en-US" sz="1800" dirty="0" err="1"/>
              <a:t>ujo_asext_config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4. return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515" y="280362"/>
            <a:ext cx="8170124" cy="32781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800" dirty="0"/>
              <a:t>No input provided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800" dirty="0" err="1"/>
              <a:t>external_instance</a:t>
            </a:r>
            <a:r>
              <a:rPr lang="en-US" sz="1800" dirty="0"/>
              <a:t> already exists 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800" dirty="0"/>
              <a:t>Successful insertion for various </a:t>
            </a:r>
            <a:r>
              <a:rPr lang="en-US" sz="1800" dirty="0" err="1"/>
              <a:t>xtypes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66904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9998</TotalTime>
  <Words>192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DeletePeriodsFromCycle</vt:lpstr>
      <vt:lpstr>PowerPoint Presentation</vt:lpstr>
      <vt:lpstr>InsertExternalInstance</vt:lpstr>
      <vt:lpstr>PowerPoint Presentation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Sharma, Gagan</cp:lastModifiedBy>
  <cp:revision>302</cp:revision>
  <dcterms:created xsi:type="dcterms:W3CDTF">2014-04-23T05:04:14Z</dcterms:created>
  <dcterms:modified xsi:type="dcterms:W3CDTF">2016-08-26T06:46:46Z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