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4"/>
  </p:notesMasterIdLst>
  <p:handoutMasterIdLst>
    <p:handoutMasterId r:id="rId15"/>
  </p:handoutMasterIdLst>
  <p:sldIdLst>
    <p:sldId id="371" r:id="rId9"/>
    <p:sldId id="369" r:id="rId10"/>
    <p:sldId id="368" r:id="rId11"/>
    <p:sldId id="375" r:id="rId12"/>
    <p:sldId id="376" r:id="rId1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09" d="100"/>
          <a:sy n="109" d="100"/>
        </p:scale>
        <p:origin x="475" y="91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8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7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38" y="207117"/>
            <a:ext cx="8229600" cy="410575"/>
          </a:xfrm>
        </p:spPr>
        <p:txBody>
          <a:bodyPr/>
          <a:lstStyle/>
          <a:p>
            <a:r>
              <a:rPr lang="en-US" dirty="0" err="1"/>
              <a:t>DeleteDatesFromCalendar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INPUT</a:t>
            </a:r>
            <a:r>
              <a:rPr lang="en-US" sz="20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CalendarName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	Dates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STEPS</a:t>
            </a:r>
            <a:r>
              <a:rPr lang="en-US" sz="20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1. Return error if calendar does not exist.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 Return error if any date does not exist.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3. For each date, delete a row from </a:t>
            </a:r>
            <a:r>
              <a:rPr lang="en-US" sz="1800" dirty="0" err="1"/>
              <a:t>ujo_calendar</a:t>
            </a:r>
            <a:r>
              <a:rPr lang="en-US" sz="1800" dirty="0"/>
              <a:t> for this calendar.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4. Return success .</a:t>
            </a:r>
          </a:p>
        </p:txBody>
      </p:sp>
    </p:spTree>
    <p:extLst>
      <p:ext uri="{BB962C8B-B14F-4D97-AF65-F5344CB8AC3E}">
        <p14:creationId xmlns:p14="http://schemas.microsoft.com/office/powerpoint/2010/main" val="9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TEST CASES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 Validating input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 Calendar doesn’t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3. Calendar exists but requested date doesn’t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4.Requested date is successfully deleted from the calendar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0843" y="313688"/>
            <a:ext cx="6646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DeleteDatesFromCalendar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2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UpdateVirtualMachine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INPUT</a:t>
            </a:r>
            <a:r>
              <a:rPr lang="en-US" sz="20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1. Required: </a:t>
            </a:r>
            <a:r>
              <a:rPr lang="en-US" sz="1800" dirty="0" err="1"/>
              <a:t>machine_name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2.Optional: [machine[,</a:t>
            </a:r>
            <a:r>
              <a:rPr lang="en-US" sz="1800" dirty="0" err="1"/>
              <a:t>factor,max_load</a:t>
            </a:r>
            <a:r>
              <a:rPr lang="en-US" sz="1800" dirty="0"/>
              <a:t>]]*,  description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STEPS:</a:t>
            </a:r>
          </a:p>
          <a:p>
            <a:pPr algn="just">
              <a:lnSpc>
                <a:spcPct val="100000"/>
              </a:lnSpc>
              <a:buAutoNum type="arabicPeriod"/>
            </a:pPr>
            <a:r>
              <a:rPr lang="en-US" sz="1800" dirty="0"/>
              <a:t>Get the virtual machine details such as description, type using SQL query.</a:t>
            </a:r>
          </a:p>
          <a:p>
            <a:pPr algn="just">
              <a:lnSpc>
                <a:spcPct val="100000"/>
              </a:lnSpc>
              <a:buAutoNum type="arabicPeriod"/>
            </a:pPr>
            <a:r>
              <a:rPr lang="en-US" sz="1800" dirty="0"/>
              <a:t>Return error if virtual machine does not exist.</a:t>
            </a:r>
          </a:p>
          <a:p>
            <a:pPr algn="just">
              <a:lnSpc>
                <a:spcPct val="100000"/>
              </a:lnSpc>
              <a:buAutoNum type="arabicPeriod"/>
            </a:pPr>
            <a:r>
              <a:rPr lang="en-US" sz="1800" dirty="0"/>
              <a:t>Check if the requested machines to be associate with virtual machine are Real .</a:t>
            </a:r>
          </a:p>
          <a:p>
            <a:pPr algn="just">
              <a:lnSpc>
                <a:spcPct val="100000"/>
              </a:lnSpc>
              <a:buFont typeface="Wingdings" charset="2"/>
              <a:buAutoNum type="arabicPeriod"/>
            </a:pPr>
            <a:r>
              <a:rPr lang="en-US" sz="1800" dirty="0"/>
              <a:t>Return error even if one of the machines is not real.</a:t>
            </a:r>
          </a:p>
          <a:p>
            <a:pPr algn="just">
              <a:lnSpc>
                <a:spcPct val="100000"/>
              </a:lnSpc>
              <a:buAutoNum type="arabicPeriod"/>
            </a:pP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298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UpdateVirtualMachine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5. For each machine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Get the machine details using SQL query</a:t>
            </a:r>
          </a:p>
          <a:p>
            <a:pPr marL="62230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machine exists – Update the machine </a:t>
            </a:r>
          </a:p>
          <a:p>
            <a:pPr marL="62230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Else – Insert the machine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6. Return Success.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TEST CASES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1. Validate input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 Virtual machine doesn’t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3.Not all the requested machines are real machines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18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UpdateVirtualMachine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TEST CASES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4.Requested machine is already associated with the given virtual machine.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5.Requested machine is not associated with the given virtual machine.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6.Request successfully executed.</a:t>
            </a:r>
          </a:p>
        </p:txBody>
      </p:sp>
    </p:spTree>
    <p:extLst>
      <p:ext uri="{BB962C8B-B14F-4D97-AF65-F5344CB8AC3E}">
        <p14:creationId xmlns:p14="http://schemas.microsoft.com/office/powerpoint/2010/main" val="3390150946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9993</TotalTime>
  <Words>185</Words>
  <Application>Microsoft Office PowerPoint</Application>
  <PresentationFormat>Custom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DeleteDatesFromCalendar</vt:lpstr>
      <vt:lpstr>PowerPoint Presentation</vt:lpstr>
      <vt:lpstr>UpdateVirtualMachine</vt:lpstr>
      <vt:lpstr>UpdateVirtualMachine</vt:lpstr>
      <vt:lpstr>UpdateVirtualMachine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Srinija, Batna</cp:lastModifiedBy>
  <cp:revision>313</cp:revision>
  <dcterms:created xsi:type="dcterms:W3CDTF">2014-04-23T05:04:14Z</dcterms:created>
  <dcterms:modified xsi:type="dcterms:W3CDTF">2016-08-26T11:53:22Z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