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2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9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2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5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4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F8C98-162A-48B2-BA91-B86CC83F9BB6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3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CreateCalendar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574"/>
            <a:ext cx="10515600" cy="48572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Input:</a:t>
            </a:r>
          </a:p>
          <a:p>
            <a:pPr marL="0" indent="0">
              <a:buNone/>
            </a:pPr>
            <a:r>
              <a:rPr lang="en-US" dirty="0"/>
              <a:t>1. Calendar Name is mandatory</a:t>
            </a:r>
          </a:p>
          <a:p>
            <a:pPr marL="0" indent="0">
              <a:buNone/>
            </a:pPr>
            <a:r>
              <a:rPr lang="en-US" dirty="0"/>
              <a:t>2. Calendar dates with at least one date is mandatory</a:t>
            </a:r>
          </a:p>
          <a:p>
            <a:pPr marL="0" indent="0">
              <a:buNone/>
            </a:pPr>
            <a:r>
              <a:rPr lang="en-US" dirty="0"/>
              <a:t>3. Calendar description is optional </a:t>
            </a:r>
          </a:p>
          <a:p>
            <a:pPr marL="0" indent="0">
              <a:buNone/>
            </a:pPr>
            <a:r>
              <a:rPr lang="en-US" dirty="0"/>
              <a:t>Steps:</a:t>
            </a:r>
          </a:p>
          <a:p>
            <a:pPr marL="0" indent="0">
              <a:buNone/>
            </a:pPr>
            <a:r>
              <a:rPr lang="en-US" dirty="0"/>
              <a:t>1. Return error if calendar already exist</a:t>
            </a:r>
          </a:p>
          <a:p>
            <a:pPr marL="0" indent="0">
              <a:buNone/>
            </a:pPr>
            <a:r>
              <a:rPr lang="en-US" dirty="0"/>
              <a:t>2. For each date, Inserts a row into </a:t>
            </a:r>
            <a:r>
              <a:rPr lang="en-US" dirty="0" err="1"/>
              <a:t>ujo_calendar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Inserts row into </a:t>
            </a:r>
            <a:r>
              <a:rPr lang="en-US" dirty="0" err="1"/>
              <a:t>ujo_calendar_desc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return success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4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 Cases:</a:t>
            </a:r>
          </a:p>
          <a:p>
            <a:pPr marL="0" indent="0">
              <a:buNone/>
            </a:pPr>
            <a:r>
              <a:rPr lang="en-US" dirty="0"/>
              <a:t>1. Calendar doesn’t exist</a:t>
            </a:r>
          </a:p>
          <a:p>
            <a:pPr marL="0" indent="0">
              <a:buNone/>
            </a:pPr>
            <a:r>
              <a:rPr lang="en-US" dirty="0"/>
              <a:t>2. Calendar already exist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1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DeleteMachinesFromVirtualMachine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574"/>
            <a:ext cx="10515600" cy="48572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Input:</a:t>
            </a:r>
          </a:p>
          <a:p>
            <a:pPr marL="0" indent="0">
              <a:buNone/>
            </a:pPr>
            <a:r>
              <a:rPr lang="en-US" dirty="0"/>
              <a:t>Required: </a:t>
            </a:r>
            <a:r>
              <a:rPr lang="en-US" dirty="0" err="1"/>
              <a:t>machine_name</a:t>
            </a:r>
            <a:r>
              <a:rPr lang="en-US" dirty="0"/>
              <a:t>, machine,[machine...]</a:t>
            </a:r>
          </a:p>
          <a:p>
            <a:pPr marL="0" indent="0">
              <a:buNone/>
            </a:pPr>
            <a:r>
              <a:rPr lang="en-US" dirty="0"/>
              <a:t>Steps:</a:t>
            </a:r>
          </a:p>
          <a:p>
            <a:pPr marL="514350" indent="-514350">
              <a:buAutoNum type="arabicPeriod"/>
            </a:pPr>
            <a:r>
              <a:rPr lang="en-US" dirty="0"/>
              <a:t>If Virtual Machine doesn’t exists return error.</a:t>
            </a:r>
          </a:p>
          <a:p>
            <a:pPr marL="514350" indent="-514350">
              <a:buAutoNum type="arabicPeriod"/>
            </a:pPr>
            <a:r>
              <a:rPr lang="en-US" dirty="0"/>
              <a:t>For each machine</a:t>
            </a:r>
          </a:p>
          <a:p>
            <a:pPr marL="0" indent="0">
              <a:buNone/>
            </a:pPr>
            <a:r>
              <a:rPr lang="en-US" dirty="0"/>
              <a:t>   	if </a:t>
            </a:r>
            <a:r>
              <a:rPr lang="en-US" dirty="0" err="1"/>
              <a:t>mach_name</a:t>
            </a:r>
            <a:r>
              <a:rPr lang="en-US" dirty="0"/>
              <a:t>= machine and </a:t>
            </a:r>
            <a:r>
              <a:rPr lang="en-US" dirty="0" err="1"/>
              <a:t>parent_name</a:t>
            </a:r>
            <a:r>
              <a:rPr lang="en-US" dirty="0"/>
              <a:t> = </a:t>
            </a:r>
            <a:r>
              <a:rPr lang="en-US" dirty="0" err="1"/>
              <a:t>machine_name</a:t>
            </a:r>
            <a:r>
              <a:rPr lang="en-US" dirty="0"/>
              <a:t> not exist in    	</a:t>
            </a:r>
            <a:r>
              <a:rPr lang="en-US" dirty="0" err="1"/>
              <a:t>ujo_machine</a:t>
            </a:r>
            <a:r>
              <a:rPr lang="en-US" dirty="0"/>
              <a:t>, then return error machine does not exist</a:t>
            </a:r>
          </a:p>
          <a:p>
            <a:pPr marL="0" indent="0">
              <a:buNone/>
            </a:pPr>
            <a:r>
              <a:rPr lang="en-US" dirty="0"/>
              <a:t>3.    For each machine</a:t>
            </a:r>
          </a:p>
          <a:p>
            <a:pPr marL="0" indent="0">
              <a:buNone/>
            </a:pPr>
            <a:r>
              <a:rPr lang="en-US" dirty="0"/>
              <a:t>    	if (count of machines whose </a:t>
            </a:r>
            <a:r>
              <a:rPr lang="en-US" dirty="0" err="1"/>
              <a:t>parent_name</a:t>
            </a:r>
            <a:r>
              <a:rPr lang="en-US" dirty="0"/>
              <a:t> = </a:t>
            </a:r>
            <a:r>
              <a:rPr lang="en-US" dirty="0" err="1"/>
              <a:t>machine_name</a:t>
            </a:r>
            <a:r>
              <a:rPr lang="en-US" dirty="0"/>
              <a:t>) = 1 </a:t>
            </a:r>
          </a:p>
          <a:p>
            <a:pPr marL="0" indent="0">
              <a:buNone/>
            </a:pPr>
            <a:r>
              <a:rPr lang="en-US" dirty="0"/>
              <a:t>           		then error machine is last machine in virtual machine</a:t>
            </a:r>
          </a:p>
          <a:p>
            <a:pPr marL="0" indent="0">
              <a:buNone/>
            </a:pPr>
            <a:r>
              <a:rPr lang="en-US" dirty="0"/>
              <a:t>   	else </a:t>
            </a:r>
          </a:p>
          <a:p>
            <a:pPr marL="0" indent="0">
              <a:buNone/>
            </a:pPr>
            <a:r>
              <a:rPr lang="en-US" dirty="0"/>
              <a:t>           		delete the machine from </a:t>
            </a:r>
            <a:r>
              <a:rPr lang="en-US" dirty="0" err="1"/>
              <a:t>ujo_machine</a:t>
            </a:r>
            <a:r>
              <a:rPr lang="en-US" dirty="0"/>
              <a:t> using </a:t>
            </a:r>
            <a:r>
              <a:rPr lang="en-US" dirty="0" err="1"/>
              <a:t>mach_name</a:t>
            </a:r>
            <a:r>
              <a:rPr lang="en-US" dirty="0"/>
              <a:t>= machine 		and </a:t>
            </a:r>
            <a:r>
              <a:rPr lang="en-US" dirty="0" err="1"/>
              <a:t>parent_name</a:t>
            </a:r>
            <a:r>
              <a:rPr lang="en-US" dirty="0"/>
              <a:t> = </a:t>
            </a:r>
            <a:r>
              <a:rPr lang="en-US" dirty="0" err="1"/>
              <a:t>machine_name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2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 Cases:</a:t>
            </a:r>
          </a:p>
          <a:p>
            <a:pPr marL="0" indent="0">
              <a:buNone/>
            </a:pPr>
            <a:r>
              <a:rPr lang="en-US" dirty="0"/>
              <a:t>1. Parent Machine doesn’t exist</a:t>
            </a:r>
          </a:p>
          <a:p>
            <a:pPr marL="0" indent="0">
              <a:buNone/>
            </a:pPr>
            <a:r>
              <a:rPr lang="en-US" dirty="0"/>
              <a:t>2. Machines doesn’t exist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/>
              <a:t>Machines </a:t>
            </a:r>
            <a:r>
              <a:rPr lang="en-US" dirty="0"/>
              <a:t>already exist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CreateCalendar</vt:lpstr>
      <vt:lpstr>    </vt:lpstr>
      <vt:lpstr>DeleteMachinesFromVirtualMachine</vt:lpstr>
      <vt:lpstr>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AddDatesToCalendar</dc:title>
  <dc:creator>Bartariya, Shipra</dc:creator>
  <cp:lastModifiedBy>Tanwer, Priya</cp:lastModifiedBy>
  <cp:revision>3</cp:revision>
  <dcterms:created xsi:type="dcterms:W3CDTF">2016-08-22T16:02:23Z</dcterms:created>
  <dcterms:modified xsi:type="dcterms:W3CDTF">2016-08-25T08:06:03Z</dcterms:modified>
</cp:coreProperties>
</file>